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4E4-28DA-459F-AA70-848E9F51F7C1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694-9F12-4422-9A2A-C334709BE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90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4E4-28DA-459F-AA70-848E9F51F7C1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694-9F12-4422-9A2A-C334709BE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0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4E4-28DA-459F-AA70-848E9F51F7C1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694-9F12-4422-9A2A-C334709BE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42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4E4-28DA-459F-AA70-848E9F51F7C1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694-9F12-4422-9A2A-C334709BE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42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4E4-28DA-459F-AA70-848E9F51F7C1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694-9F12-4422-9A2A-C334709BE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51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4E4-28DA-459F-AA70-848E9F51F7C1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694-9F12-4422-9A2A-C334709BE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46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4E4-28DA-459F-AA70-848E9F51F7C1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694-9F12-4422-9A2A-C334709BE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4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4E4-28DA-459F-AA70-848E9F51F7C1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694-9F12-4422-9A2A-C334709BE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8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4E4-28DA-459F-AA70-848E9F51F7C1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694-9F12-4422-9A2A-C334709BE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5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4E4-28DA-459F-AA70-848E9F51F7C1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694-9F12-4422-9A2A-C334709BE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5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B4E4-28DA-459F-AA70-848E9F51F7C1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694-9F12-4422-9A2A-C334709BE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1B4E4-28DA-459F-AA70-848E9F51F7C1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93694-9F12-4422-9A2A-C334709BE1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9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_col_white_backgrou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15889"/>
            <a:ext cx="166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55976" y="-15889"/>
            <a:ext cx="2893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Housekeeping</a:t>
            </a:r>
            <a:endParaRPr lang="en-GB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4674108"/>
            <a:ext cx="48496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Keep your working area clean, tidy and clutter free.</a:t>
            </a:r>
          </a:p>
          <a:p>
            <a:endParaRPr lang="en-GB" dirty="0" smtClean="0"/>
          </a:p>
          <a:p>
            <a:r>
              <a:rPr lang="en-GB" dirty="0" smtClean="0"/>
              <a:t>Remove unnecessary items and dispose of unwanted or out of date chemicals.</a:t>
            </a:r>
          </a:p>
          <a:p>
            <a:endParaRPr lang="en-GB" dirty="0" smtClean="0"/>
          </a:p>
          <a:p>
            <a:r>
              <a:rPr lang="en-GB" dirty="0" smtClean="0"/>
              <a:t>Don’t store heavy items at height.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34" y="2023834"/>
            <a:ext cx="1931557" cy="170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0448" y="695311"/>
            <a:ext cx="8749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Good housekeeping </a:t>
            </a:r>
            <a:r>
              <a:rPr lang="en-GB" dirty="0"/>
              <a:t>is essential to ensure a </a:t>
            </a:r>
            <a:r>
              <a:rPr lang="en-GB" dirty="0" smtClean="0"/>
              <a:t>clean, safe and pleasant work </a:t>
            </a:r>
            <a:r>
              <a:rPr lang="en-GB" dirty="0"/>
              <a:t>environment.</a:t>
            </a:r>
          </a:p>
        </p:txBody>
      </p:sp>
      <p:pic>
        <p:nvPicPr>
          <p:cNvPr id="4" name="Picture 3" descr="\\nask.man.ac.uk\home$\Desktop\Safety Pictures\20141024_1117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0" y="1381175"/>
            <a:ext cx="1995197" cy="149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7934" y="1064643"/>
            <a:ext cx="675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avoid incidents, accidents and fires lab benches, equipment and fume hoods must be wiped down regularly.</a:t>
            </a:r>
            <a:endParaRPr lang="en-GB" dirty="0"/>
          </a:p>
        </p:txBody>
      </p:sp>
      <p:pic>
        <p:nvPicPr>
          <p:cNvPr id="20" name="Picture 4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9160" y="2796154"/>
            <a:ext cx="2114816" cy="15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7158" y="4531601"/>
            <a:ext cx="3287250" cy="2163893"/>
          </a:xfrm>
          <a:prstGeom prst="rect">
            <a:avLst/>
          </a:prstGeom>
          <a:noFill/>
        </p:spPr>
      </p:pic>
      <p:pic>
        <p:nvPicPr>
          <p:cNvPr id="22" name="Picture 21" descr="DSCF01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646" y="3070128"/>
            <a:ext cx="2055856" cy="1542296"/>
          </a:xfrm>
          <a:prstGeom prst="rect">
            <a:avLst/>
          </a:prstGeom>
          <a:noFill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48" y="1938671"/>
            <a:ext cx="2465337" cy="254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11099" y="217815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 not block fire exits</a:t>
            </a:r>
            <a:endParaRPr lang="en-GB" dirty="0"/>
          </a:p>
        </p:txBody>
      </p:sp>
      <p:pic>
        <p:nvPicPr>
          <p:cNvPr id="1027" name="Picture 3" descr="C:\Users\mjkieny2\AppData\Local\Microsoft\Windows\Temporary Internet Files\Content.IE5\7H8F7LB2\MC900432537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6" y="4260746"/>
            <a:ext cx="335696" cy="3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mjkieny2\AppData\Local\Microsoft\Windows\Temporary Internet Files\Content.IE5\7H8F7LB2\MC900432537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0" y="2541877"/>
            <a:ext cx="335696" cy="3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mjkieny2\AppData\Local\Microsoft\Windows\Temporary Internet Files\Content.IE5\7H8F7LB2\MC900432537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34" y="3393724"/>
            <a:ext cx="335696" cy="3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mjkieny2\AppData\Local\Microsoft\Windows\Temporary Internet Files\Content.IE5\7H8F7LB2\MC900432537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00" y="4046858"/>
            <a:ext cx="335696" cy="3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mjkieny2\AppData\Local\Microsoft\Windows\Temporary Internet Files\Content.IE5\7H8F7LB2\MC900432537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48" y="4146639"/>
            <a:ext cx="335696" cy="3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mjkieny2\AppData\Local\Microsoft\Windows\Temporary Internet Files\Content.IE5\7H8F7LB2\MC900432537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58" y="6359798"/>
            <a:ext cx="335696" cy="3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72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Hutchings</dc:creator>
  <cp:lastModifiedBy>Nicola Hutchings</cp:lastModifiedBy>
  <cp:revision>31</cp:revision>
  <cp:lastPrinted>2014-11-04T10:00:53Z</cp:lastPrinted>
  <dcterms:created xsi:type="dcterms:W3CDTF">2014-10-23T16:08:36Z</dcterms:created>
  <dcterms:modified xsi:type="dcterms:W3CDTF">2014-11-04T10:05:19Z</dcterms:modified>
</cp:coreProperties>
</file>