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90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80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42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42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1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46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94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08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25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25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79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accessplatforms.com/assets/Safety%20Clothing/SafetyGoggle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401" y="3140968"/>
            <a:ext cx="5555895" cy="3568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TAB_col_white_background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9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1850" y="146530"/>
            <a:ext cx="748456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3200" b="1" dirty="0" smtClean="0"/>
          </a:p>
          <a:p>
            <a:pPr algn="ctr"/>
            <a:r>
              <a:rPr lang="en-GB" sz="3200" b="1" dirty="0" smtClean="0"/>
              <a:t>If you are handling pressured solvents or syringes </a:t>
            </a:r>
          </a:p>
          <a:p>
            <a:pPr algn="ctr"/>
            <a:endParaRPr lang="en-GB" sz="2800" b="1" dirty="0" smtClean="0"/>
          </a:p>
          <a:p>
            <a:pPr algn="ctr"/>
            <a:r>
              <a:rPr lang="en-GB" sz="6000" b="1" dirty="0" smtClean="0"/>
              <a:t>WEAR A PAIR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2634077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Hutchings</dc:creator>
  <cp:lastModifiedBy>Nicola Hutchings</cp:lastModifiedBy>
  <cp:revision>4</cp:revision>
  <dcterms:created xsi:type="dcterms:W3CDTF">2014-10-23T16:08:36Z</dcterms:created>
  <dcterms:modified xsi:type="dcterms:W3CDTF">2014-10-28T10:54:28Z</dcterms:modified>
</cp:coreProperties>
</file>