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97675" cy="98742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1B4E4-28DA-459F-AA70-848E9F51F7C1}" type="datetimeFigureOut">
              <a:rPr lang="en-GB" smtClean="0"/>
              <a:t>28/10/2014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93694-9F12-4422-9A2A-C334709BE1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1901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1B4E4-28DA-459F-AA70-848E9F51F7C1}" type="datetimeFigureOut">
              <a:rPr lang="en-GB" smtClean="0"/>
              <a:t>28/10/2014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93694-9F12-4422-9A2A-C334709BE1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3807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1B4E4-28DA-459F-AA70-848E9F51F7C1}" type="datetimeFigureOut">
              <a:rPr lang="en-GB" smtClean="0"/>
              <a:t>28/10/2014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93694-9F12-4422-9A2A-C334709BE1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9427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1B4E4-28DA-459F-AA70-848E9F51F7C1}" type="datetimeFigureOut">
              <a:rPr lang="en-GB" smtClean="0"/>
              <a:t>28/10/2014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93694-9F12-4422-9A2A-C334709BE1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1426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1B4E4-28DA-459F-AA70-848E9F51F7C1}" type="datetimeFigureOut">
              <a:rPr lang="en-GB" smtClean="0"/>
              <a:t>28/10/2014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93694-9F12-4422-9A2A-C334709BE1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8511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1B4E4-28DA-459F-AA70-848E9F51F7C1}" type="datetimeFigureOut">
              <a:rPr lang="en-GB" smtClean="0"/>
              <a:t>28/10/2014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93694-9F12-4422-9A2A-C334709BE1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2469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1B4E4-28DA-459F-AA70-848E9F51F7C1}" type="datetimeFigureOut">
              <a:rPr lang="en-GB" smtClean="0"/>
              <a:t>28/10/2014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93694-9F12-4422-9A2A-C334709BE1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4941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1B4E4-28DA-459F-AA70-848E9F51F7C1}" type="datetimeFigureOut">
              <a:rPr lang="en-GB" smtClean="0"/>
              <a:t>28/10/2014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93694-9F12-4422-9A2A-C334709BE1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9088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1B4E4-28DA-459F-AA70-848E9F51F7C1}" type="datetimeFigureOut">
              <a:rPr lang="en-GB" smtClean="0"/>
              <a:t>28/10/2014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93694-9F12-4422-9A2A-C334709BE1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1253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1B4E4-28DA-459F-AA70-848E9F51F7C1}" type="datetimeFigureOut">
              <a:rPr lang="en-GB" smtClean="0"/>
              <a:t>28/10/2014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93694-9F12-4422-9A2A-C334709BE1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3253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1B4E4-28DA-459F-AA70-848E9F51F7C1}" type="datetimeFigureOut">
              <a:rPr lang="en-GB" smtClean="0"/>
              <a:t>28/10/2014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93694-9F12-4422-9A2A-C334709BE1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430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  <a:alpha val="3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41B4E4-28DA-459F-AA70-848E9F51F7C1}" type="datetimeFigureOut">
              <a:rPr lang="en-GB" smtClean="0"/>
              <a:t>28/10/2014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893694-9F12-4422-9A2A-C334709BE1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1796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TAB_col_white_background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886" y="-15889"/>
            <a:ext cx="16637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 descr="\\nask.man.ac.uk\home$\Desktop\Safety Pictures\20141024_111429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985" y="912643"/>
            <a:ext cx="2160240" cy="2880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\\nask.man.ac.uk\home$\Desktop\Safety Pictures\20141024_111523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6973" y="3984538"/>
            <a:ext cx="2187659" cy="29168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C:\Users\mjkieny2\AppData\Local\Microsoft\Windows\Temporary Internet Files\Content.IE5\7H8F7LB2\MC910217048[1]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0225" y="2512010"/>
            <a:ext cx="1280953" cy="128095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5" name="Picture 11" descr="C:\Users\mjkieny2\AppData\Local\Microsoft\Windows\Temporary Internet Files\Content.IE5\7H8F7LB2\MC900432546[1]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6156" y="3984538"/>
            <a:ext cx="1490185" cy="1490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67890" y="3984538"/>
            <a:ext cx="226442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i="1" dirty="0" smtClean="0"/>
              <a:t>Wash </a:t>
            </a:r>
            <a:r>
              <a:rPr lang="en-GB" b="1" i="1" dirty="0"/>
              <a:t>hands after removing gloves. </a:t>
            </a:r>
          </a:p>
          <a:p>
            <a:endParaRPr lang="en-GB" b="1" i="1" dirty="0"/>
          </a:p>
        </p:txBody>
      </p:sp>
      <p:pic>
        <p:nvPicPr>
          <p:cNvPr id="1037" name="Picture 13" descr="\\nask.man.ac.uk\home$\Desktop\Safety Pictures\20141024_111553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0225" y="3792963"/>
            <a:ext cx="2168031" cy="28907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5374720" y="2261301"/>
            <a:ext cx="377991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i="1" dirty="0"/>
              <a:t>Never wear possibly contaminated gloves outside of the work area or </a:t>
            </a:r>
            <a:r>
              <a:rPr lang="en-GB" b="1" i="1" dirty="0" smtClean="0"/>
              <a:t>to open doors, handle telephones</a:t>
            </a:r>
            <a:r>
              <a:rPr lang="en-GB" b="1" i="1" dirty="0"/>
              <a:t>, computer keyboards, etc.</a:t>
            </a:r>
            <a:endParaRPr lang="en-GB" dirty="0"/>
          </a:p>
        </p:txBody>
      </p:sp>
      <p:sp>
        <p:nvSpPr>
          <p:cNvPr id="10" name="Rectangle 9"/>
          <p:cNvSpPr/>
          <p:nvPr/>
        </p:nvSpPr>
        <p:spPr>
          <a:xfrm>
            <a:off x="2280225" y="914197"/>
            <a:ext cx="3227879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i="1" dirty="0" smtClean="0"/>
              <a:t>Gloves </a:t>
            </a:r>
            <a:r>
              <a:rPr lang="en-GB" b="1" i="1" dirty="0"/>
              <a:t>should be changed </a:t>
            </a:r>
            <a:r>
              <a:rPr lang="en-GB" b="1" i="1" dirty="0" smtClean="0"/>
              <a:t>regularly.</a:t>
            </a:r>
          </a:p>
          <a:p>
            <a:endParaRPr lang="en-GB" b="1" i="1" dirty="0" smtClean="0"/>
          </a:p>
          <a:p>
            <a:r>
              <a:rPr lang="en-GB" b="1" i="1" dirty="0"/>
              <a:t>Wear gloves when handling chemicals</a:t>
            </a:r>
          </a:p>
          <a:p>
            <a:endParaRPr lang="en-GB" b="1" i="1" dirty="0" smtClean="0"/>
          </a:p>
          <a:p>
            <a:endParaRPr lang="en-GB" b="1" i="1" dirty="0"/>
          </a:p>
        </p:txBody>
      </p:sp>
      <p:sp>
        <p:nvSpPr>
          <p:cNvPr id="11" name="TextBox 10"/>
          <p:cNvSpPr txBox="1"/>
          <p:nvPr/>
        </p:nvSpPr>
        <p:spPr>
          <a:xfrm>
            <a:off x="15796" y="5749418"/>
            <a:ext cx="226442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i="1" dirty="0"/>
              <a:t>Gloves must be disposed of </a:t>
            </a:r>
            <a:r>
              <a:rPr lang="en-GB" b="1" i="1" dirty="0" smtClean="0"/>
              <a:t>in yellow  clinical waste bags. </a:t>
            </a:r>
            <a:endParaRPr lang="en-GB" b="1" i="1" dirty="0"/>
          </a:p>
        </p:txBody>
      </p:sp>
      <p:sp>
        <p:nvSpPr>
          <p:cNvPr id="12" name="TextBox 11"/>
          <p:cNvSpPr txBox="1"/>
          <p:nvPr/>
        </p:nvSpPr>
        <p:spPr>
          <a:xfrm>
            <a:off x="5374720" y="911484"/>
            <a:ext cx="37799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i="1" dirty="0"/>
              <a:t>Do not attempt to re-use disposable gloves.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355976" y="-15889"/>
            <a:ext cx="14710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 smtClean="0"/>
              <a:t>Gloves</a:t>
            </a:r>
            <a:endParaRPr lang="en-GB" sz="3600" b="1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5220072" y="687388"/>
            <a:ext cx="0" cy="3147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4077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60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University of Manchester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Nicola Hutchings</dc:creator>
  <cp:lastModifiedBy>Nicola Hutchings</cp:lastModifiedBy>
  <cp:revision>16</cp:revision>
  <cp:lastPrinted>2014-10-24T15:51:54Z</cp:lastPrinted>
  <dcterms:created xsi:type="dcterms:W3CDTF">2014-10-23T16:08:36Z</dcterms:created>
  <dcterms:modified xsi:type="dcterms:W3CDTF">2014-10-28T10:54:03Z</dcterms:modified>
</cp:coreProperties>
</file>