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3"/>
  </p:notesMasterIdLst>
  <p:sldIdLst>
    <p:sldId id="295" r:id="rId8"/>
    <p:sldId id="329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30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2" r:id="rId30"/>
    <p:sldId id="351" r:id="rId31"/>
    <p:sldId id="35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B2879-527D-4F2B-A57C-ACA87A8AAB75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A9A5F-1CEE-4332-AEE1-F4938A2B2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70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3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Pure Shift NMR Workshop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60E724-1E54-4F1C-AE4A-6008B89A6764}" type="slidenum">
              <a:rPr lang="en-GB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90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Pure Shift NMR Workshop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60E724-1E54-4F1C-AE4A-6008B89A6764}" type="slidenum">
              <a:rPr lang="en-GB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5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Pure Shift NMR Workshop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60E724-1E54-4F1C-AE4A-6008B89A6764}" type="slidenum">
              <a:rPr lang="en-GB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8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Pure Shift NMR Workshop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60E724-1E54-4F1C-AE4A-6008B89A6764}" type="slidenum">
              <a:rPr lang="en-GB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5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Pure Shift NMR Workshop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60E724-1E54-4F1C-AE4A-6008B89A6764}" type="slidenum">
              <a:rPr lang="en-GB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3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52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58C5-0CDD-4427-86B5-0F0529A88D3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71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BBCAC-C8E9-486E-8E60-8E1D0D14CA4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8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87FF-A68C-469A-BE09-22285BCD777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1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EB2E-4D38-4CDD-BA74-31A0C80E2D2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04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8EEF-B54A-4761-B35C-9C1863CF7F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34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7423D-93BF-4230-A8C2-B0B991676C8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08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75A8-55BE-465B-9EE3-1C8CEBBE3B9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89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2920-2283-48FD-8E4B-E125E836D4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2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28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591-96F1-4327-991F-4F91C20269F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76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F639-AA4D-4BE4-9E70-9F859DF47B2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18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761B7-890D-49AC-9788-984828FAC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58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58C5-0CDD-4427-86B5-0F0529A88D3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6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BBCAC-C8E9-486E-8E60-8E1D0D14CA4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60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87FF-A68C-469A-BE09-22285BCD777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31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EB2E-4D38-4CDD-BA74-31A0C80E2D2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12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8EEF-B54A-4761-B35C-9C1863CF7F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36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7423D-93BF-4230-A8C2-B0B991676C8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27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75A8-55BE-465B-9EE3-1C8CEBBE3B9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0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298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2920-2283-48FD-8E4B-E125E836D4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0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591-96F1-4327-991F-4F91C20269F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33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F639-AA4D-4BE4-9E70-9F859DF47B2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92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761B7-890D-49AC-9788-984828FAC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18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58C5-0CDD-4427-86B5-0F0529A88D3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05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BBCAC-C8E9-486E-8E60-8E1D0D14CA4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80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87FF-A68C-469A-BE09-22285BCD777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66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EB2E-4D38-4CDD-BA74-31A0C80E2D2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33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8EEF-B54A-4761-B35C-9C1863CF7F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4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7423D-93BF-4230-A8C2-B0B991676C8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5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08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75A8-55BE-465B-9EE3-1C8CEBBE3B9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90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2920-2283-48FD-8E4B-E125E836D4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92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591-96F1-4327-991F-4F91C20269F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87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F639-AA4D-4BE4-9E70-9F859DF47B2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84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761B7-890D-49AC-9788-984828FAC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90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58C5-0CDD-4427-86B5-0F0529A88D3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17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BBCAC-C8E9-486E-8E60-8E1D0D14CA4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68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87FF-A68C-469A-BE09-22285BCD777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99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EB2E-4D38-4CDD-BA74-31A0C80E2D2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01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8EEF-B54A-4761-B35C-9C1863CF7F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205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7423D-93BF-4230-A8C2-B0B991676C8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70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75A8-55BE-465B-9EE3-1C8CEBBE3B9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52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2920-2283-48FD-8E4B-E125E836D4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05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591-96F1-4327-991F-4F91C20269F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7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F639-AA4D-4BE4-9E70-9F859DF47B2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50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761B7-890D-49AC-9788-984828FAC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20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58C5-0CDD-4427-86B5-0F0529A88D3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5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BBCAC-C8E9-486E-8E60-8E1D0D14CA4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881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87FF-A68C-469A-BE09-22285BCD777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052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EB2E-4D38-4CDD-BA74-31A0C80E2D2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35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8EEF-B54A-4761-B35C-9C1863CF7F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51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7423D-93BF-4230-A8C2-B0B991676C8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899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75A8-55BE-465B-9EE3-1C8CEBBE3B9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53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2920-2283-48FD-8E4B-E125E836D4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83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591-96F1-4327-991F-4F91C20269F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35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F639-AA4D-4BE4-9E70-9F859DF47B2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24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761B7-890D-49AC-9788-984828FAC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70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58C5-0CDD-4427-86B5-0F0529A88D3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215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BBCAC-C8E9-486E-8E60-8E1D0D14CA4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83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87FF-A68C-469A-BE09-22285BCD777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878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EB2E-4D38-4CDD-BA74-31A0C80E2D2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456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8EEF-B54A-4761-B35C-9C1863CF7F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577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7423D-93BF-4230-A8C2-B0B991676C8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8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75A8-55BE-465B-9EE3-1C8CEBBE3B9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952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2920-2283-48FD-8E4B-E125E836D4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62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591-96F1-4327-991F-4F91C20269F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21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F639-AA4D-4BE4-9E70-9F859DF47B2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29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761B7-890D-49AC-9788-984828FAC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5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0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ECD5-A4B0-42D4-B468-DC6A3605B70B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6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2CF36-742F-4FAB-9144-BFAC9FACFCDF}" type="slidenum">
              <a:rPr lang="en-GB">
                <a:solidFill>
                  <a:srgbClr val="FFFFFF"/>
                </a:solidFill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5460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2CF36-742F-4FAB-9144-BFAC9FACFCDF}" type="slidenum">
              <a:rPr lang="en-GB">
                <a:solidFill>
                  <a:srgbClr val="FFFFFF"/>
                </a:solidFill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87910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2CF36-742F-4FAB-9144-BFAC9FACFCDF}" type="slidenum">
              <a:rPr lang="en-GB">
                <a:solidFill>
                  <a:srgbClr val="FFFFFF"/>
                </a:solidFill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2923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2CF36-742F-4FAB-9144-BFAC9FACFCDF}" type="slidenum">
              <a:rPr lang="en-GB">
                <a:solidFill>
                  <a:srgbClr val="FFFFFF"/>
                </a:solidFill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84029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2CF36-742F-4FAB-9144-BFAC9FACFCDF}" type="slidenum">
              <a:rPr lang="en-GB">
                <a:solidFill>
                  <a:srgbClr val="FFFFFF"/>
                </a:solidFill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9686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2CF36-742F-4FAB-9144-BFAC9FACFCDF}" type="slidenum">
              <a:rPr lang="en-GB">
                <a:solidFill>
                  <a:srgbClr val="FFFFFF"/>
                </a:solidFill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44551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1983302"/>
          </a:xfrm>
        </p:spPr>
        <p:txBody>
          <a:bodyPr>
            <a:normAutofit/>
          </a:bodyPr>
          <a:lstStyle/>
          <a:p>
            <a:r>
              <a:rPr lang="en-GB" dirty="0" smtClean="0"/>
              <a:t>2D J-Spectroscopy and DOSY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827" y="3602038"/>
            <a:ext cx="7216346" cy="1655762"/>
          </a:xfrm>
        </p:spPr>
        <p:txBody>
          <a:bodyPr/>
          <a:lstStyle/>
          <a:p>
            <a:r>
              <a:rPr lang="en-GB" dirty="0" smtClean="0"/>
              <a:t>Nuclear Magnetic Resonance – Theory and Techniques</a:t>
            </a:r>
          </a:p>
          <a:p>
            <a:r>
              <a:rPr lang="en-GB" dirty="0" smtClean="0"/>
              <a:t>Ralph W. Adams</a:t>
            </a:r>
          </a:p>
          <a:p>
            <a:r>
              <a:rPr lang="en-GB" dirty="0" smtClean="0"/>
              <a:t>ralph.adams@manchester.ac.uk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0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4323"/>
            <a:ext cx="7886700" cy="434367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To reach the ultimate goal of retaining only chemical shifts in </a:t>
            </a:r>
            <a:r>
              <a:rPr lang="en-GB" i="1" dirty="0"/>
              <a:t>f</a:t>
            </a:r>
            <a:r>
              <a:rPr lang="en-GB" dirty="0"/>
              <a:t>2, it is possible to eliminate the couplings from </a:t>
            </a:r>
            <a:r>
              <a:rPr lang="en-GB" dirty="0" smtClean="0"/>
              <a:t>by </a:t>
            </a:r>
            <a:r>
              <a:rPr lang="en-GB" dirty="0"/>
              <a:t>‘tilting’ </a:t>
            </a:r>
            <a:r>
              <a:rPr lang="en-GB" dirty="0" smtClean="0"/>
              <a:t>the </a:t>
            </a:r>
            <a:r>
              <a:rPr lang="en-GB" dirty="0"/>
              <a:t>multiplets through an angle of 45 degrees about their </a:t>
            </a:r>
            <a:r>
              <a:rPr lang="en-GB" dirty="0" smtClean="0"/>
              <a:t>midpoints. </a:t>
            </a:r>
          </a:p>
          <a:p>
            <a:r>
              <a:rPr lang="en-GB" dirty="0" smtClean="0"/>
              <a:t>The </a:t>
            </a:r>
            <a:r>
              <a:rPr lang="en-GB" dirty="0"/>
              <a:t>resulting spectrum then has an appearance similar to the heteronuclear analogue, with columns parallel to </a:t>
            </a:r>
            <a:r>
              <a:rPr lang="en-GB" i="1" dirty="0"/>
              <a:t>f</a:t>
            </a:r>
            <a:r>
              <a:rPr lang="en-GB" dirty="0"/>
              <a:t>1 reproducing the multiplet </a:t>
            </a:r>
            <a:r>
              <a:rPr lang="en-GB" dirty="0" smtClean="0"/>
              <a:t>structures.</a:t>
            </a:r>
          </a:p>
          <a:p>
            <a:r>
              <a:rPr lang="en-GB" dirty="0" smtClean="0"/>
              <a:t>Magnitude </a:t>
            </a:r>
            <a:r>
              <a:rPr lang="en-GB" dirty="0"/>
              <a:t>calculation </a:t>
            </a:r>
            <a:r>
              <a:rPr lang="en-GB" dirty="0" smtClean="0"/>
              <a:t>must be performed so signals will have their amplitudes and shapes distorted. </a:t>
            </a:r>
          </a:p>
          <a:p>
            <a:r>
              <a:rPr lang="en-GB" dirty="0" smtClean="0"/>
              <a:t>If </a:t>
            </a:r>
            <a:r>
              <a:rPr lang="en-GB" dirty="0"/>
              <a:t>the whole data set </a:t>
            </a:r>
            <a:r>
              <a:rPr lang="en-GB" dirty="0" smtClean="0"/>
              <a:t>is </a:t>
            </a:r>
            <a:r>
              <a:rPr lang="en-GB" dirty="0"/>
              <a:t>symmetrised about </a:t>
            </a:r>
            <a:r>
              <a:rPr lang="en-GB" i="1" dirty="0" smtClean="0"/>
              <a:t>f</a:t>
            </a:r>
            <a:r>
              <a:rPr lang="en-GB" baseline="-25000" dirty="0" smtClean="0"/>
              <a:t>1</a:t>
            </a:r>
            <a:r>
              <a:rPr lang="en-GB" dirty="0" smtClean="0"/>
              <a:t> = 0 </a:t>
            </a:r>
            <a:r>
              <a:rPr lang="en-GB" dirty="0"/>
              <a:t>the multiplets </a:t>
            </a:r>
            <a:r>
              <a:rPr lang="en-GB" dirty="0" smtClean="0"/>
              <a:t>are retained whereas </a:t>
            </a:r>
            <a:r>
              <a:rPr lang="en-GB" dirty="0"/>
              <a:t>contributions from the sloping </a:t>
            </a:r>
            <a:r>
              <a:rPr lang="en-GB" i="1" dirty="0"/>
              <a:t>t</a:t>
            </a:r>
            <a:r>
              <a:rPr lang="en-GB" baseline="-25000" dirty="0"/>
              <a:t>1</a:t>
            </a:r>
            <a:r>
              <a:rPr lang="en-GB" dirty="0"/>
              <a:t> noise </a:t>
            </a:r>
            <a:r>
              <a:rPr lang="en-GB" dirty="0" smtClean="0"/>
              <a:t>and other spectral impurities are diminished.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508" y="0"/>
            <a:ext cx="5593492" cy="25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9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258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4624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" panose="02020603050405020304" pitchFamily="18" charset="0"/>
              </a:rPr>
              <a:t>(a) The 2D </a:t>
            </a:r>
            <a:r>
              <a:rPr lang="en-GB" dirty="0" smtClean="0">
                <a:solidFill>
                  <a:srgbClr val="000000"/>
                </a:solidFill>
                <a:latin typeface="Times" panose="02020603050405020304" pitchFamily="18" charset="0"/>
              </a:rPr>
              <a:t>J spectrum </a:t>
            </a:r>
            <a:r>
              <a:rPr lang="en-GB" dirty="0">
                <a:solidFill>
                  <a:srgbClr val="000000"/>
                </a:solidFill>
                <a:latin typeface="Times" panose="02020603050405020304" pitchFamily="18" charset="0"/>
              </a:rPr>
              <a:t>after tilting and symmetrisation. The </a:t>
            </a:r>
            <a:r>
              <a:rPr lang="en-GB" i="1" dirty="0">
                <a:solidFill>
                  <a:srgbClr val="000000"/>
                </a:solidFill>
                <a:latin typeface="Times" panose="02020603050405020304" pitchFamily="18" charset="0"/>
              </a:rPr>
              <a:t>f</a:t>
            </a:r>
            <a:r>
              <a:rPr lang="en-GB" sz="800" dirty="0">
                <a:solidFill>
                  <a:srgbClr val="000000"/>
                </a:solidFill>
                <a:latin typeface="Times" panose="02020603050405020304" pitchFamily="18" charset="0"/>
              </a:rPr>
              <a:t>2 </a:t>
            </a:r>
            <a:r>
              <a:rPr lang="en-GB" dirty="0">
                <a:solidFill>
                  <a:srgbClr val="000000"/>
                </a:solidFill>
                <a:latin typeface="Times" panose="02020603050405020304" pitchFamily="18" charset="0"/>
              </a:rPr>
              <a:t>projection (b) approximates to the ‘proton-decoupled proton spectrum’ and is considerably less complex than the conventional 1D spectrum (c). 4K </a:t>
            </a:r>
            <a:r>
              <a:rPr lang="en-GB" i="1" dirty="0">
                <a:solidFill>
                  <a:srgbClr val="000000"/>
                </a:solidFill>
                <a:latin typeface="Times" panose="02020603050405020304" pitchFamily="18" charset="0"/>
              </a:rPr>
              <a:t>t</a:t>
            </a:r>
            <a:r>
              <a:rPr lang="en-GB" sz="800" dirty="0">
                <a:solidFill>
                  <a:srgbClr val="000000"/>
                </a:solidFill>
                <a:latin typeface="Times" panose="02020603050405020304" pitchFamily="18" charset="0"/>
              </a:rPr>
              <a:t>2 </a:t>
            </a:r>
            <a:r>
              <a:rPr lang="en-GB" dirty="0">
                <a:solidFill>
                  <a:srgbClr val="000000"/>
                </a:solidFill>
                <a:latin typeface="Times" panose="02020603050405020304" pitchFamily="18" charset="0"/>
              </a:rPr>
              <a:t>data points were acquired for 64 </a:t>
            </a:r>
            <a:r>
              <a:rPr lang="en-GB" i="1" dirty="0">
                <a:solidFill>
                  <a:srgbClr val="000000"/>
                </a:solidFill>
                <a:latin typeface="Times" panose="02020603050405020304" pitchFamily="18" charset="0"/>
              </a:rPr>
              <a:t>t</a:t>
            </a:r>
            <a:r>
              <a:rPr lang="en-GB" sz="800" dirty="0">
                <a:solidFill>
                  <a:srgbClr val="000000"/>
                </a:solidFill>
                <a:latin typeface="Times" panose="02020603050405020304" pitchFamily="18" charset="0"/>
              </a:rPr>
              <a:t>1 </a:t>
            </a:r>
            <a:r>
              <a:rPr lang="en-GB" dirty="0">
                <a:solidFill>
                  <a:srgbClr val="000000"/>
                </a:solidFill>
                <a:latin typeface="Times" panose="02020603050405020304" pitchFamily="18" charset="0"/>
              </a:rPr>
              <a:t>increments over spectral widths of 5 ppm and 60 Hz, respectively. The final </a:t>
            </a:r>
            <a:r>
              <a:rPr lang="en-GB" i="1" dirty="0">
                <a:solidFill>
                  <a:srgbClr val="000000"/>
                </a:solidFill>
                <a:latin typeface="Times" panose="02020603050405020304" pitchFamily="18" charset="0"/>
              </a:rPr>
              <a:t>f</a:t>
            </a:r>
            <a:r>
              <a:rPr lang="en-GB" sz="800" dirty="0">
                <a:solidFill>
                  <a:srgbClr val="000000"/>
                </a:solidFill>
                <a:latin typeface="Times" panose="02020603050405020304" pitchFamily="18" charset="0"/>
              </a:rPr>
              <a:t>1 </a:t>
            </a:r>
            <a:r>
              <a:rPr lang="en-GB" dirty="0">
                <a:solidFill>
                  <a:srgbClr val="000000"/>
                </a:solidFill>
                <a:latin typeface="Times" panose="02020603050405020304" pitchFamily="18" charset="0"/>
              </a:rPr>
              <a:t>resolution after zero-filling was 0.5 Hz/pt. Data were processed with </a:t>
            </a:r>
            <a:r>
              <a:rPr lang="en-GB" dirty="0" err="1">
                <a:solidFill>
                  <a:srgbClr val="000000"/>
                </a:solidFill>
                <a:latin typeface="Times" panose="02020603050405020304" pitchFamily="18" charset="0"/>
              </a:rPr>
              <a:t>unshifted</a:t>
            </a:r>
            <a:r>
              <a:rPr lang="en-GB" dirty="0">
                <a:solidFill>
                  <a:srgbClr val="000000"/>
                </a:solidFill>
                <a:latin typeface="Times" panose="02020603050405020304" pitchFamily="18" charset="0"/>
              </a:rPr>
              <a:t> sine bell windows in both dimensions and are presented in magnitude mode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7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12" y="2138136"/>
            <a:ext cx="4174009" cy="2601741"/>
          </a:xfrm>
        </p:spPr>
        <p:txBody>
          <a:bodyPr/>
          <a:lstStyle/>
          <a:p>
            <a:r>
              <a:rPr lang="en-GB" dirty="0"/>
              <a:t>(a) Selected </a:t>
            </a:r>
            <a:r>
              <a:rPr lang="en-GB" i="1" dirty="0"/>
              <a:t>f</a:t>
            </a:r>
            <a:r>
              <a:rPr lang="en-GB" dirty="0"/>
              <a:t>1 traces taken from </a:t>
            </a:r>
            <a:r>
              <a:rPr lang="en-GB" dirty="0" smtClean="0"/>
              <a:t>a J-resolved </a:t>
            </a:r>
            <a:r>
              <a:rPr lang="en-GB" dirty="0"/>
              <a:t>spectrum </a:t>
            </a:r>
            <a:r>
              <a:rPr lang="en-GB" dirty="0" smtClean="0"/>
              <a:t>and </a:t>
            </a:r>
            <a:r>
              <a:rPr lang="en-GB" dirty="0"/>
              <a:t>(b) equivalent multiplets from the 1D proton spectrum.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124" y="2318661"/>
            <a:ext cx="3247213" cy="22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8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Graphical abstract: Measuring couplings in crowded NMR spectra: pure shift NMR with multiplet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02" y="1575359"/>
            <a:ext cx="6402457" cy="354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Introducing </a:t>
            </a:r>
            <a:r>
              <a:rPr lang="en-GB" dirty="0" smtClean="0"/>
              <a:t>DOSY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Rather than correlating spins with each other, we measure their change in position </a:t>
            </a:r>
            <a:r>
              <a:rPr lang="en-GB" dirty="0" smtClean="0"/>
              <a:t>over time to determine how the molecule to which the spin is attached diffuses in the solution.</a:t>
            </a:r>
          </a:p>
          <a:p>
            <a:r>
              <a:rPr lang="en-GB" dirty="0" smtClean="0"/>
              <a:t>Diffusion coefficients can then be used to infer information about the molecules.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199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83865" y="1880657"/>
            <a:ext cx="3295203" cy="341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1662" dirty="0">
                <a:solidFill>
                  <a:srgbClr val="510075"/>
                </a:solidFill>
                <a:latin typeface="Calibri Light" panose="020F0302020204030204" pitchFamily="34" charset="0"/>
              </a:rPr>
              <a:t>PFGSTE spectra are measured as a function of </a:t>
            </a:r>
            <a:r>
              <a:rPr lang="en-GB" altLang="en-US" sz="1662" i="1" dirty="0">
                <a:solidFill>
                  <a:srgbClr val="510075"/>
                </a:solidFill>
                <a:latin typeface="Calibri Light" panose="020F0302020204030204" pitchFamily="34" charset="0"/>
              </a:rPr>
              <a:t>G</a:t>
            </a:r>
            <a:r>
              <a:rPr lang="en-GB" altLang="en-US" sz="1662" dirty="0">
                <a:solidFill>
                  <a:srgbClr val="510075"/>
                </a:solidFill>
                <a:latin typeface="Calibri Light" panose="020F0302020204030204" pitchFamily="34" charset="0"/>
              </a:rPr>
              <a:t>.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1662" dirty="0">
                <a:solidFill>
                  <a:srgbClr val="510075"/>
                </a:solidFill>
                <a:latin typeface="Calibri Light" panose="020F0302020204030204" pitchFamily="34" charset="0"/>
              </a:rPr>
              <a:t>By fitting peak heights to the </a:t>
            </a:r>
            <a:r>
              <a:rPr lang="en-GB" altLang="en-US" sz="1662" dirty="0" err="1">
                <a:solidFill>
                  <a:srgbClr val="510075"/>
                </a:solidFill>
                <a:latin typeface="Calibri Light" panose="020F0302020204030204" pitchFamily="34" charset="0"/>
              </a:rPr>
              <a:t>Stejskal</a:t>
            </a:r>
            <a:r>
              <a:rPr lang="en-GB" altLang="en-US" sz="1662" dirty="0">
                <a:solidFill>
                  <a:srgbClr val="510075"/>
                </a:solidFill>
                <a:latin typeface="Calibri Light" panose="020F0302020204030204" pitchFamily="34" charset="0"/>
              </a:rPr>
              <a:t>-Tanner equation diffusion coefficients,  </a:t>
            </a:r>
            <a:r>
              <a:rPr lang="en-GB" altLang="en-US" sz="1662" i="1" dirty="0">
                <a:solidFill>
                  <a:srgbClr val="510075"/>
                </a:solidFill>
                <a:latin typeface="Calibri Light" panose="020F0302020204030204" pitchFamily="34" charset="0"/>
              </a:rPr>
              <a:t>D</a:t>
            </a:r>
            <a:r>
              <a:rPr lang="en-GB" altLang="en-US" sz="1662" dirty="0">
                <a:solidFill>
                  <a:srgbClr val="510075"/>
                </a:solidFill>
                <a:latin typeface="Calibri Light" panose="020F0302020204030204" pitchFamily="34" charset="0"/>
              </a:rPr>
              <a:t>, are obtained. 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1662" dirty="0">
                <a:solidFill>
                  <a:srgbClr val="510075"/>
                </a:solidFill>
                <a:latin typeface="Calibri Light" panose="020F0302020204030204" pitchFamily="34" charset="0"/>
              </a:rPr>
              <a:t>1D peaks are extended into a second dimension, with Gaussian shapes centred on the </a:t>
            </a:r>
            <a:r>
              <a:rPr lang="en-GB" altLang="en-US" sz="1662" i="1" dirty="0">
                <a:solidFill>
                  <a:srgbClr val="510075"/>
                </a:solidFill>
                <a:latin typeface="Calibri Light" panose="020F0302020204030204" pitchFamily="34" charset="0"/>
              </a:rPr>
              <a:t>D</a:t>
            </a:r>
            <a:r>
              <a:rPr lang="en-GB" altLang="en-US" sz="1662" dirty="0">
                <a:solidFill>
                  <a:srgbClr val="510075"/>
                </a:solidFill>
                <a:latin typeface="Calibri Light" panose="020F0302020204030204" pitchFamily="34" charset="0"/>
              </a:rPr>
              <a:t>’s and widths determined by the standard errors </a:t>
            </a:r>
            <a:r>
              <a:rPr lang="el-GR" altLang="en-US" sz="1662" i="1" dirty="0">
                <a:solidFill>
                  <a:srgbClr val="510075"/>
                </a:solidFill>
                <a:latin typeface="Calibri Light" panose="020F0302020204030204" pitchFamily="34" charset="0"/>
                <a:sym typeface="Symbol" panose="05050102010706020507" pitchFamily="18" charset="2"/>
              </a:rPr>
              <a:t>σ</a:t>
            </a:r>
            <a:r>
              <a:rPr lang="en-GB" altLang="en-US" sz="1662" i="1" baseline="-25000" dirty="0">
                <a:solidFill>
                  <a:srgbClr val="510075"/>
                </a:solidFill>
                <a:latin typeface="Calibri Light" panose="020F0302020204030204" pitchFamily="34" charset="0"/>
              </a:rPr>
              <a:t>D</a:t>
            </a:r>
            <a:r>
              <a:rPr lang="en-GB" altLang="en-US" sz="1662" dirty="0">
                <a:solidFill>
                  <a:srgbClr val="510075"/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789279" y="5600753"/>
            <a:ext cx="4357218" cy="6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46" b="1" baseline="30000" dirty="0">
                <a:solidFill>
                  <a:srgbClr val="510075"/>
                </a:solidFill>
                <a:latin typeface="Calibri Light" panose="020F0302020204030204" pitchFamily="34" charset="0"/>
                <a:ea typeface="ＭＳ Ｐゴシック" charset="0"/>
              </a:rPr>
              <a:t> </a:t>
            </a:r>
            <a:r>
              <a:rPr lang="en-GB" sz="1846" b="1" dirty="0">
                <a:solidFill>
                  <a:srgbClr val="510075"/>
                </a:solidFill>
                <a:latin typeface="Calibri Light" panose="020F0302020204030204" pitchFamily="34" charset="0"/>
                <a:ea typeface="ＭＳ Ｐゴシック" charset="0"/>
              </a:rPr>
              <a:t>400 MHz </a:t>
            </a:r>
            <a:r>
              <a:rPr lang="en-GB" sz="1846" b="1" baseline="30000" dirty="0">
                <a:solidFill>
                  <a:srgbClr val="510075"/>
                </a:solidFill>
                <a:latin typeface="Calibri Light" panose="020F0302020204030204" pitchFamily="34" charset="0"/>
                <a:ea typeface="ＭＳ Ｐゴシック" charset="0"/>
              </a:rPr>
              <a:t>1</a:t>
            </a:r>
            <a:r>
              <a:rPr lang="en-GB" sz="1846" b="1" dirty="0">
                <a:solidFill>
                  <a:srgbClr val="510075"/>
                </a:solidFill>
                <a:latin typeface="Calibri Light" panose="020F0302020204030204" pitchFamily="34" charset="0"/>
                <a:ea typeface="ＭＳ Ｐゴシック" charset="0"/>
              </a:rPr>
              <a:t>H DOSY spectrum of choline,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46" b="1" dirty="0">
                <a:solidFill>
                  <a:srgbClr val="510075"/>
                </a:solidFill>
                <a:latin typeface="Calibri Light" panose="020F0302020204030204" pitchFamily="34" charset="0"/>
                <a:ea typeface="ＭＳ Ｐゴシック" charset="0"/>
              </a:rPr>
              <a:t>acetone and DSS in D</a:t>
            </a:r>
            <a:r>
              <a:rPr lang="en-GB" sz="1846" b="1" baseline="-25000" dirty="0">
                <a:solidFill>
                  <a:srgbClr val="510075"/>
                </a:solidFill>
                <a:latin typeface="Calibri Light" panose="020F0302020204030204" pitchFamily="34" charset="0"/>
                <a:ea typeface="ＭＳ Ｐゴシック" charset="0"/>
              </a:rPr>
              <a:t>2</a:t>
            </a:r>
            <a:r>
              <a:rPr lang="en-GB" sz="1846" b="1" dirty="0">
                <a:solidFill>
                  <a:srgbClr val="510075"/>
                </a:solidFill>
                <a:latin typeface="Calibri Light" panose="020F0302020204030204" pitchFamily="34" charset="0"/>
                <a:ea typeface="ＭＳ Ｐゴシック" charset="0"/>
              </a:rPr>
              <a:t>O</a:t>
            </a:r>
            <a:endParaRPr lang="en-US" sz="1846" b="1" dirty="0">
              <a:solidFill>
                <a:srgbClr val="510075"/>
              </a:solidFill>
              <a:latin typeface="Calibri Light" panose="020F0302020204030204" pitchFamily="34" charset="0"/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92767" y="964780"/>
            <a:ext cx="3982584" cy="4459651"/>
            <a:chOff x="4992767" y="964780"/>
            <a:chExt cx="3982584" cy="4459651"/>
          </a:xfrm>
        </p:grpSpPr>
        <p:sp>
          <p:nvSpPr>
            <p:cNvPr id="15" name="Oval 14"/>
            <p:cNvSpPr/>
            <p:nvPr/>
          </p:nvSpPr>
          <p:spPr>
            <a:xfrm>
              <a:off x="8150394" y="4002517"/>
              <a:ext cx="709168" cy="3218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62">
                <a:solidFill>
                  <a:srgbClr val="FFFFFF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741139" y="3997411"/>
              <a:ext cx="709168" cy="13048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62">
                <a:solidFill>
                  <a:srgbClr val="FFFFFF"/>
                </a:solidFill>
              </a:endParaRPr>
            </a:p>
          </p:txBody>
        </p:sp>
        <p:pic>
          <p:nvPicPr>
            <p:cNvPr id="1740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610" y="964780"/>
              <a:ext cx="3235569" cy="151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112" name="Text Box 8"/>
            <p:cNvSpPr txBox="1">
              <a:spLocks noChangeArrowheads="1"/>
            </p:cNvSpPr>
            <p:nvPr/>
          </p:nvSpPr>
          <p:spPr bwMode="auto">
            <a:xfrm>
              <a:off x="8094854" y="3739623"/>
              <a:ext cx="880497" cy="137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62" b="1" dirty="0">
                  <a:solidFill>
                    <a:srgbClr val="0000FF"/>
                  </a:solidFill>
                  <a:latin typeface="Calibri Light" panose="020F0302020204030204" pitchFamily="34" charset="0"/>
                  <a:ea typeface="ＭＳ Ｐゴシック" charset="0"/>
                </a:rPr>
                <a:t>DSS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62" b="1" dirty="0">
                  <a:solidFill>
                    <a:srgbClr val="34BE52"/>
                  </a:solidFill>
                  <a:latin typeface="Calibri Light" panose="020F0302020204030204" pitchFamily="34" charset="0"/>
                  <a:ea typeface="ＭＳ Ｐゴシック" charset="0"/>
                </a:rPr>
                <a:t>Choline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62" b="1" dirty="0">
                  <a:solidFill>
                    <a:srgbClr val="FF0000"/>
                  </a:solidFill>
                  <a:latin typeface="Calibri Light" panose="020F0302020204030204" pitchFamily="34" charset="0"/>
                  <a:ea typeface="ＭＳ Ｐゴシック" charset="0"/>
                </a:rPr>
                <a:t>Acetone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 b="1" dirty="0">
                <a:solidFill>
                  <a:srgbClr val="510075"/>
                </a:solidFill>
                <a:latin typeface="Calibri Light" panose="020F0302020204030204" pitchFamily="34" charset="0"/>
                <a:ea typeface="ＭＳ Ｐゴシック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62" b="1" dirty="0">
                  <a:solidFill>
                    <a:srgbClr val="510075">
                      <a:lumMod val="50000"/>
                    </a:srgbClr>
                  </a:solidFill>
                  <a:latin typeface="Calibri Light" panose="020F0302020204030204" pitchFamily="34" charset="0"/>
                  <a:ea typeface="ＭＳ Ｐゴシック" charset="0"/>
                </a:rPr>
                <a:t>HDO</a:t>
              </a:r>
            </a:p>
          </p:txBody>
        </p:sp>
        <p:sp>
          <p:nvSpPr>
            <p:cNvPr id="431115" name="Line 11"/>
            <p:cNvSpPr>
              <a:spLocks noChangeShapeType="1"/>
            </p:cNvSpPr>
            <p:nvPr/>
          </p:nvSpPr>
          <p:spPr bwMode="auto">
            <a:xfrm flipV="1">
              <a:off x="8028727" y="1470349"/>
              <a:ext cx="597877" cy="820615"/>
            </a:xfrm>
            <a:prstGeom prst="line">
              <a:avLst/>
            </a:prstGeom>
            <a:ln w="12700">
              <a:solidFill>
                <a:srgbClr val="000000"/>
              </a:solidFill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>
                <a:solidFill>
                  <a:srgbClr val="510075"/>
                </a:solidFill>
                <a:latin typeface="Calibri Light" panose="020F0302020204030204" pitchFamily="34" charset="0"/>
                <a:ea typeface="ＭＳ Ｐゴシック" charset="0"/>
              </a:endParaRPr>
            </a:p>
          </p:txBody>
        </p:sp>
        <p:sp>
          <p:nvSpPr>
            <p:cNvPr id="431116" name="Text Box 12"/>
            <p:cNvSpPr txBox="1">
              <a:spLocks noChangeArrowheads="1"/>
            </p:cNvSpPr>
            <p:nvPr/>
          </p:nvSpPr>
          <p:spPr bwMode="auto">
            <a:xfrm>
              <a:off x="8522138" y="1864483"/>
              <a:ext cx="317716" cy="348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62" i="1" dirty="0">
                  <a:solidFill>
                    <a:srgbClr val="510075"/>
                  </a:solidFill>
                  <a:latin typeface="Calibri Light" panose="020F0302020204030204" pitchFamily="34" charset="0"/>
                  <a:ea typeface="ＭＳ Ｐゴシック" charset="0"/>
                </a:rPr>
                <a:t>G</a:t>
              </a:r>
              <a:endParaRPr lang="en-US" sz="1662" dirty="0">
                <a:solidFill>
                  <a:srgbClr val="510075"/>
                </a:solidFill>
                <a:latin typeface="Calibri Light" panose="020F0302020204030204" pitchFamily="34" charset="0"/>
                <a:ea typeface="ＭＳ Ｐゴシック" charset="0"/>
              </a:endParaRPr>
            </a:p>
          </p:txBody>
        </p:sp>
        <p:pic>
          <p:nvPicPr>
            <p:cNvPr id="17420" name="Picture 13" descr="Dosy_eg_colou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767" y="2915693"/>
              <a:ext cx="3165231" cy="250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ounded Rectangle 16"/>
          <p:cNvSpPr/>
          <p:nvPr/>
        </p:nvSpPr>
        <p:spPr>
          <a:xfrm>
            <a:off x="2497" y="0"/>
            <a:ext cx="9144000" cy="4694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46" b="1" dirty="0">
                <a:ln w="12700">
                  <a:noFill/>
                  <a:prstDash val="solid"/>
                </a:ln>
                <a:solidFill>
                  <a:srgbClr val="510075"/>
                </a:solidFill>
                <a:latin typeface="Calibri" pitchFamily="34" charset="0"/>
                <a:cs typeface="Calibri" pitchFamily="34" charset="0"/>
              </a:rPr>
              <a:t>Constructing a 2D DOSY spectrum</a:t>
            </a:r>
            <a:endParaRPr lang="en-GB" sz="1846" b="1" dirty="0">
              <a:ln w="12700">
                <a:noFill/>
                <a:prstDash val="solid"/>
              </a:ln>
              <a:solidFill>
                <a:srgbClr val="510075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0561" y="6271987"/>
            <a:ext cx="297671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62" dirty="0">
                <a:solidFill>
                  <a:srgbClr val="510075">
                    <a:alpha val="25000"/>
                  </a:srgb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nmr.chemistry.manchester.ac.uk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4938" y="3827814"/>
            <a:ext cx="3769607" cy="2364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FF0000"/>
                </a:solidFill>
                <a:latin typeface="Calibri Light" panose="020F0302020204030204" pitchFamily="34" charset="0"/>
              </a:rPr>
              <a:t>Strengths of greatest and smallest diffusion gradient levels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46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FF0000"/>
                </a:solidFill>
                <a:latin typeface="Calibri Light" panose="020F0302020204030204" pitchFamily="34" charset="0"/>
              </a:rPr>
              <a:t>Diffusion gradient pulse width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46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FF0000"/>
                </a:solidFill>
                <a:latin typeface="Calibri Light" panose="020F0302020204030204" pitchFamily="34" charset="0"/>
              </a:rPr>
              <a:t>Number of gradient levels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46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00B050"/>
                </a:solidFill>
                <a:latin typeface="Calibri Light" panose="020F0302020204030204" pitchFamily="34" charset="0"/>
              </a:rPr>
              <a:t>Diffusion time</a:t>
            </a:r>
            <a:endParaRPr lang="en-GB" sz="1846" dirty="0">
              <a:solidFill>
                <a:srgbClr val="510075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5064"/>
            <a:ext cx="9144000" cy="4694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46" b="1" dirty="0">
                <a:ln w="12700">
                  <a:noFill/>
                  <a:prstDash val="solid"/>
                </a:ln>
                <a:solidFill>
                  <a:srgbClr val="510075"/>
                </a:solidFill>
                <a:latin typeface="Calibri" pitchFamily="34" charset="0"/>
                <a:cs typeface="Calibri" pitchFamily="34" charset="0"/>
              </a:rPr>
              <a:t>How do we acquire a DOSY spectrum?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084" y="969650"/>
            <a:ext cx="8156556" cy="3763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	Appropriate parameter settings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35203" y="1474076"/>
            <a:ext cx="5868316" cy="2087862"/>
            <a:chOff x="1635203" y="1474076"/>
            <a:chExt cx="5868316" cy="2087862"/>
          </a:xfrm>
        </p:grpSpPr>
        <p:pic>
          <p:nvPicPr>
            <p:cNvPr id="11" name="Picture 16" descr="Oneshot_se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5203" y="1474076"/>
              <a:ext cx="5868316" cy="202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3007712" y="2365497"/>
              <a:ext cx="3913360" cy="598220"/>
              <a:chOff x="3258354" y="2276872"/>
              <a:chExt cx="4239473" cy="64807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258354" y="2276872"/>
                <a:ext cx="888643" cy="64807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62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609184" y="2276872"/>
                <a:ext cx="888643" cy="64807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62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417855" y="3116936"/>
              <a:ext cx="3263309" cy="445002"/>
            </a:xfrm>
            <a:prstGeom prst="rect">
              <a:avLst/>
            </a:prstGeom>
            <a:noFill/>
            <a:ln w="38100">
              <a:solidFill>
                <a:srgbClr val="34BE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62">
                <a:solidFill>
                  <a:srgbClr val="FFFFFF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31158" y="3827813"/>
            <a:ext cx="4572000" cy="151259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  <a:ea typeface="ヒラギノ角ゴ Pro W3" charset="-128"/>
              </a:rPr>
              <a:t>Pulse calibration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46" dirty="0">
              <a:solidFill>
                <a:srgbClr val="510075"/>
              </a:solidFill>
              <a:latin typeface="Calibri Light" panose="020F0302020204030204" pitchFamily="34" charset="0"/>
              <a:ea typeface="ヒラギノ角ゴ Pro W3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  <a:ea typeface="ヒラギノ角ゴ Pro W3" charset="-128"/>
              </a:rPr>
              <a:t>Recycle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46" dirty="0">
              <a:solidFill>
                <a:srgbClr val="510075"/>
              </a:solidFill>
              <a:latin typeface="Calibri Light" panose="020F0302020204030204" pitchFamily="34" charset="0"/>
              <a:ea typeface="ヒラギノ角ゴ Pro W3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  <a:ea typeface="ヒラギノ角ゴ Pro W3" charset="-128"/>
              </a:rPr>
              <a:t>Acquisition time, </a:t>
            </a:r>
            <a:r>
              <a:rPr lang="en-GB" sz="1846" i="1" dirty="0" err="1">
                <a:solidFill>
                  <a:srgbClr val="510075"/>
                </a:solidFill>
                <a:latin typeface="Calibri Light" panose="020F0302020204030204" pitchFamily="34" charset="0"/>
                <a:ea typeface="ヒラギノ角ゴ Pro W3" charset="-128"/>
              </a:rPr>
              <a:t>etc</a:t>
            </a:r>
            <a:endParaRPr lang="en-GB" sz="1846" i="1" dirty="0">
              <a:solidFill>
                <a:srgbClr val="510075"/>
              </a:solidFill>
              <a:latin typeface="Calibri Light" panose="020F030202020403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4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0561" y="6271987"/>
            <a:ext cx="297671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62" dirty="0">
                <a:solidFill>
                  <a:srgbClr val="510075">
                    <a:alpha val="25000"/>
                  </a:srgb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nmr.chemistry.manchester.ac.uk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9144000" cy="4694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46" b="1" dirty="0">
                <a:ln w="12700">
                  <a:noFill/>
                  <a:prstDash val="solid"/>
                </a:ln>
                <a:solidFill>
                  <a:srgbClr val="510075"/>
                </a:solidFill>
                <a:latin typeface="Calibri" pitchFamily="34" charset="0"/>
                <a:cs typeface="Calibri" pitchFamily="34" charset="0"/>
              </a:rPr>
              <a:t>Optimising parameter settings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3319" y="4055612"/>
            <a:ext cx="7611688" cy="2111559"/>
            <a:chOff x="317989" y="4042667"/>
            <a:chExt cx="7611688" cy="21115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89" y="4042668"/>
              <a:ext cx="3424146" cy="211155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531" y="4042667"/>
              <a:ext cx="3424146" cy="211155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112650" y="4081731"/>
              <a:ext cx="405880" cy="348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62" dirty="0">
                  <a:solidFill>
                    <a:srgbClr val="510075"/>
                  </a:solidFill>
                  <a:ea typeface="ヒラギノ角ゴ Pro W3" charset="-128"/>
                </a:rPr>
                <a:t>S</a:t>
              </a:r>
              <a:r>
                <a:rPr lang="en-GB" sz="1662" baseline="-25000" dirty="0">
                  <a:solidFill>
                    <a:srgbClr val="510075"/>
                  </a:solidFill>
                  <a:ea typeface="ヒラギノ角ゴ Pro W3" charset="-128"/>
                </a:rPr>
                <a:t>1</a:t>
              </a:r>
              <a:endParaRPr lang="en-GB" sz="1662" dirty="0">
                <a:solidFill>
                  <a:srgbClr val="510075"/>
                </a:solidFill>
                <a:ea typeface="ヒラギノ角ゴ Pro W3" charset="-128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300190" y="4992412"/>
              <a:ext cx="405880" cy="593021"/>
              <a:chOff x="6938567" y="4404593"/>
              <a:chExt cx="439704" cy="64243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993871" y="4669914"/>
                <a:ext cx="328562" cy="377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62" dirty="0">
                    <a:solidFill>
                      <a:srgbClr val="510075"/>
                    </a:solidFill>
                    <a:ea typeface="ヒラギノ角ゴ Pro W3" charset="-128"/>
                  </a:rPr>
                  <a:t>e</a:t>
                </a:r>
                <a:endParaRPr lang="en-GB" sz="1662" baseline="-25000" dirty="0">
                  <a:solidFill>
                    <a:srgbClr val="510075"/>
                  </a:solidFill>
                  <a:ea typeface="ヒラギノ角ゴ Pro W3" charset="-128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38567" y="4404593"/>
                <a:ext cx="439704" cy="377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62" dirty="0">
                    <a:solidFill>
                      <a:srgbClr val="510075"/>
                    </a:solidFill>
                    <a:ea typeface="ヒラギノ角ゴ Pro W3" charset="-128"/>
                  </a:rPr>
                  <a:t>S</a:t>
                </a:r>
                <a:r>
                  <a:rPr lang="en-GB" sz="1662" baseline="-25000" dirty="0">
                    <a:solidFill>
                      <a:srgbClr val="510075"/>
                    </a:solidFill>
                    <a:ea typeface="ヒラギノ角ゴ Pro W3" charset="-128"/>
                  </a:rPr>
                  <a:t>1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7017601" y="4757147"/>
                <a:ext cx="288032" cy="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1993846" y="1301995"/>
            <a:ext cx="5516921" cy="26488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Good fitting to the </a:t>
            </a:r>
            <a:r>
              <a:rPr lang="en-GB" sz="1846" dirty="0" err="1">
                <a:solidFill>
                  <a:srgbClr val="510075"/>
                </a:solidFill>
                <a:latin typeface="Calibri Light" panose="020F0302020204030204" pitchFamily="34" charset="0"/>
              </a:rPr>
              <a:t>Stejskal</a:t>
            </a: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-Tanner equation can normally be achieved if the signals in the spectrum with most attenuation have intensity ≈1/e of those in the spectrum with least attenuation.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46" dirty="0">
              <a:solidFill>
                <a:srgbClr val="510075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Acquiring the spectra with the greatest and smallest gradient levels from the full DOSY series, with a reduced number of transients, allows parameters to be appropriately set.</a:t>
            </a:r>
          </a:p>
        </p:txBody>
      </p:sp>
    </p:spTree>
    <p:extLst>
      <p:ext uri="{BB962C8B-B14F-4D97-AF65-F5344CB8AC3E}">
        <p14:creationId xmlns:p14="http://schemas.microsoft.com/office/powerpoint/2010/main" val="15646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0561" y="6271987"/>
            <a:ext cx="297671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62" dirty="0">
                <a:solidFill>
                  <a:srgbClr val="510075">
                    <a:alpha val="25000"/>
                  </a:srgb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nmr.chemistry.manchester.ac.uk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9144000" cy="4694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46" b="1" dirty="0">
                <a:ln w="12700">
                  <a:noFill/>
                  <a:prstDash val="solid"/>
                </a:ln>
                <a:solidFill>
                  <a:srgbClr val="510075"/>
                </a:solidFill>
                <a:latin typeface="Calibri" pitchFamily="34" charset="0"/>
                <a:cs typeface="Calibri" pitchFamily="34" charset="0"/>
              </a:rPr>
              <a:t>Optimising parameter settings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9" y="4042668"/>
            <a:ext cx="3424146" cy="2111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31" y="4042667"/>
            <a:ext cx="3424146" cy="2111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2650" y="4081731"/>
            <a:ext cx="40588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62" dirty="0">
                <a:solidFill>
                  <a:srgbClr val="510075"/>
                </a:solidFill>
                <a:ea typeface="ヒラギノ角ゴ Pro W3" charset="-128"/>
              </a:rPr>
              <a:t>S</a:t>
            </a:r>
            <a:r>
              <a:rPr lang="en-GB" sz="1662" baseline="-25000" dirty="0">
                <a:solidFill>
                  <a:srgbClr val="510075"/>
                </a:solidFill>
                <a:ea typeface="ヒラギノ角ゴ Pro W3" charset="-128"/>
              </a:rPr>
              <a:t>1</a:t>
            </a:r>
            <a:endParaRPr lang="en-GB" sz="1662" dirty="0">
              <a:solidFill>
                <a:srgbClr val="510075"/>
              </a:solidFill>
              <a:ea typeface="ヒラギノ角ゴ Pro W3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00190" y="4992412"/>
            <a:ext cx="405880" cy="593021"/>
            <a:chOff x="6938567" y="4404593"/>
            <a:chExt cx="439704" cy="642439"/>
          </a:xfrm>
        </p:grpSpPr>
        <p:sp>
          <p:nvSpPr>
            <p:cNvPr id="12" name="TextBox 11"/>
            <p:cNvSpPr txBox="1"/>
            <p:nvPr/>
          </p:nvSpPr>
          <p:spPr>
            <a:xfrm>
              <a:off x="6993871" y="4669914"/>
              <a:ext cx="328562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62" dirty="0">
                  <a:solidFill>
                    <a:srgbClr val="510075"/>
                  </a:solidFill>
                  <a:ea typeface="ヒラギノ角ゴ Pro W3" charset="-128"/>
                </a:rPr>
                <a:t>e</a:t>
              </a:r>
              <a:endParaRPr lang="en-GB" sz="1662" baseline="-25000" dirty="0">
                <a:solidFill>
                  <a:srgbClr val="510075"/>
                </a:solidFill>
                <a:ea typeface="ヒラギノ角ゴ Pro W3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8567" y="4404593"/>
              <a:ext cx="439704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62" dirty="0">
                  <a:solidFill>
                    <a:srgbClr val="510075"/>
                  </a:solidFill>
                  <a:ea typeface="ヒラギノ角ゴ Pro W3" charset="-128"/>
                </a:rPr>
                <a:t>S</a:t>
              </a:r>
              <a:r>
                <a:rPr lang="en-GB" sz="1662" baseline="-25000" dirty="0">
                  <a:solidFill>
                    <a:srgbClr val="510075"/>
                  </a:solidFill>
                  <a:ea typeface="ヒラギノ角ゴ Pro W3" charset="-128"/>
                </a:rPr>
                <a:t>1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017601" y="4757147"/>
              <a:ext cx="288032" cy="7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17989" y="1102588"/>
            <a:ext cx="3522853" cy="2932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22041" indent="-422041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1846" b="1" dirty="0">
                <a:solidFill>
                  <a:srgbClr val="510075"/>
                </a:solidFill>
                <a:latin typeface="Calibri Light" panose="020F0302020204030204" pitchFamily="34" charset="0"/>
              </a:rPr>
              <a:t>Diffusion time</a:t>
            </a:r>
          </a:p>
          <a:p>
            <a:pPr marL="422041" indent="-422041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sz="1846" b="1" dirty="0">
              <a:solidFill>
                <a:srgbClr val="510075"/>
              </a:solidFill>
              <a:latin typeface="Calibri Light" panose="020F0302020204030204" pitchFamily="34" charset="0"/>
            </a:endParaRPr>
          </a:p>
          <a:p>
            <a:pPr marL="422041" indent="-422041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1846" b="1" dirty="0">
                <a:solidFill>
                  <a:srgbClr val="510075"/>
                </a:solidFill>
                <a:latin typeface="Calibri Light" panose="020F0302020204030204" pitchFamily="34" charset="0"/>
              </a:rPr>
              <a:t>Strengths of strongest and weakest diffusion gradient levels</a:t>
            </a:r>
          </a:p>
          <a:p>
            <a:pPr marL="422041" indent="-422041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sz="1846" b="1" dirty="0">
              <a:solidFill>
                <a:srgbClr val="510075"/>
              </a:solidFill>
              <a:latin typeface="Calibri Light" panose="020F0302020204030204" pitchFamily="34" charset="0"/>
            </a:endParaRPr>
          </a:p>
          <a:p>
            <a:pPr marL="422041" indent="-422041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1846" b="1" dirty="0">
                <a:solidFill>
                  <a:srgbClr val="510075"/>
                </a:solidFill>
                <a:latin typeface="Calibri Light" panose="020F0302020204030204" pitchFamily="34" charset="0"/>
              </a:rPr>
              <a:t>Diffusion gradient pulse width </a:t>
            </a:r>
          </a:p>
          <a:p>
            <a:pPr marL="422041" indent="-422041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sz="1846" b="1" dirty="0">
              <a:solidFill>
                <a:srgbClr val="510075"/>
              </a:solidFill>
              <a:latin typeface="Calibri Light" panose="020F0302020204030204" pitchFamily="34" charset="0"/>
            </a:endParaRPr>
          </a:p>
          <a:p>
            <a:pPr marL="422041" indent="-422041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1846" b="1" dirty="0">
                <a:solidFill>
                  <a:srgbClr val="510075"/>
                </a:solidFill>
                <a:latin typeface="Calibri Light" panose="020F0302020204030204" pitchFamily="34" charset="0"/>
              </a:rPr>
              <a:t>Number of gradient levels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46" b="1" dirty="0">
              <a:solidFill>
                <a:srgbClr val="510075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0249" y="1102588"/>
            <a:ext cx="4918700" cy="32169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Choose </a:t>
            </a:r>
            <a:r>
              <a:rPr lang="el-GR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Δ</a:t>
            </a: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 short compared to T</a:t>
            </a:r>
            <a:r>
              <a:rPr lang="en-GB" sz="1846" baseline="-25000" dirty="0">
                <a:solidFill>
                  <a:srgbClr val="510075"/>
                </a:solidFill>
                <a:latin typeface="Calibri Light" panose="020F0302020204030204" pitchFamily="34" charset="0"/>
              </a:rPr>
              <a:t>1</a:t>
            </a: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Set to highest available for the strongest level and lowest available for weakest level (while maintaining CTP if using </a:t>
            </a:r>
            <a:r>
              <a:rPr lang="en-GB" sz="1846" dirty="0" err="1">
                <a:solidFill>
                  <a:srgbClr val="510075"/>
                </a:solidFill>
                <a:latin typeface="Calibri Light" panose="020F0302020204030204" pitchFamily="34" charset="0"/>
              </a:rPr>
              <a:t>Oneshot</a:t>
            </a: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 type sequences).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46" dirty="0">
              <a:solidFill>
                <a:srgbClr val="510075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Adjust value to get desired signal attenuation.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46" dirty="0">
              <a:solidFill>
                <a:srgbClr val="510075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For mono-exponential fitting choose 10.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46" dirty="0">
              <a:solidFill>
                <a:srgbClr val="510075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61" y="6271987"/>
            <a:ext cx="297671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62" dirty="0">
                <a:solidFill>
                  <a:srgbClr val="510075">
                    <a:alpha val="25000"/>
                  </a:srgb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nmr.chemistry.manchester.ac.uk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4694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46" b="1" dirty="0">
                <a:ln w="12700">
                  <a:noFill/>
                  <a:prstDash val="solid"/>
                </a:ln>
                <a:solidFill>
                  <a:srgbClr val="510075"/>
                </a:solidFill>
                <a:latin typeface="Calibri" pitchFamily="34" charset="0"/>
                <a:cs typeface="Calibri" pitchFamily="34" charset="0"/>
              </a:rPr>
              <a:t>Acquire the DOSY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57228" y="5984301"/>
            <a:ext cx="2103501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46" b="1" dirty="0">
                <a:solidFill>
                  <a:srgbClr val="510075"/>
                </a:solidFill>
                <a:latin typeface="Calibri Light" panose="020F0302020204030204" pitchFamily="34" charset="0"/>
              </a:rPr>
              <a:t>DOSY spectrum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692" y="1169056"/>
            <a:ext cx="9027109" cy="4792719"/>
            <a:chOff x="-1692" y="1169056"/>
            <a:chExt cx="9027109" cy="47927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82" y="1235527"/>
              <a:ext cx="5986542" cy="37887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172863" y="1434933"/>
              <a:ext cx="2852554" cy="12285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846" dirty="0">
                  <a:solidFill>
                    <a:srgbClr val="510075"/>
                  </a:solidFill>
                  <a:latin typeface="Calibri Light" panose="020F0302020204030204" pitchFamily="34" charset="0"/>
                </a:rPr>
                <a:t>DOSY spectra should be acquired with the gradient strength incremented in steps of gradient</a:t>
              </a:r>
              <a:r>
                <a:rPr lang="en-GB" sz="1846" baseline="30000" dirty="0">
                  <a:solidFill>
                    <a:srgbClr val="510075"/>
                  </a:solidFill>
                  <a:latin typeface="Calibri Light" panose="020F0302020204030204" pitchFamily="34" charset="0"/>
                </a:rPr>
                <a:t>2</a:t>
              </a:r>
              <a:r>
                <a:rPr lang="en-GB" sz="1846" dirty="0">
                  <a:solidFill>
                    <a:srgbClr val="510075"/>
                  </a:solidFill>
                  <a:latin typeface="Calibri Light" panose="020F0302020204030204" pitchFamily="34" charset="0"/>
                </a:rPr>
                <a:t>.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3432635"/>
              <a:ext cx="6172864" cy="172455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62" dirty="0">
                <a:solidFill>
                  <a:srgbClr val="510075"/>
                </a:solidFill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248555" y="3429001"/>
              <a:ext cx="4207002" cy="376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46" b="1" dirty="0">
                  <a:solidFill>
                    <a:srgbClr val="510075"/>
                  </a:solidFill>
                  <a:latin typeface="Calibri Light" panose="020F0302020204030204" pitchFamily="34" charset="0"/>
                </a:rPr>
                <a:t>Signal attenuation in a DOSY experiment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883" y="3613666"/>
              <a:ext cx="3014190" cy="2339304"/>
            </a:xfrm>
            <a:prstGeom prst="rect">
              <a:avLst/>
            </a:prstGeom>
          </p:spPr>
        </p:pic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3086431" y="3894283"/>
              <a:ext cx="0" cy="9487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>
                <a:solidFill>
                  <a:srgbClr val="510075"/>
                </a:solidFill>
                <a:latin typeface="Calibri Light" panose="020F0302020204030204" pitchFamily="34" charset="0"/>
                <a:ea typeface="ＭＳ Ｐゴシック" charset="0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3086431" y="4934009"/>
              <a:ext cx="221672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>
                <a:solidFill>
                  <a:srgbClr val="510075"/>
                </a:solidFill>
                <a:latin typeface="Calibri Light" panose="020F0302020204030204" pitchFamily="34" charset="0"/>
                <a:ea typeface="ＭＳ Ｐゴシック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47367" y="4642641"/>
              <a:ext cx="2858164" cy="581020"/>
            </a:xfrm>
            <a:prstGeom prst="rect">
              <a:avLst/>
            </a:prstGeom>
            <a:ln cap="rnd">
              <a:solidFill>
                <a:srgbClr val="0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62">
                <a:solidFill>
                  <a:srgbClr val="510075"/>
                </a:solidFill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8844666"/>
                </p:ext>
              </p:extLst>
            </p:nvPr>
          </p:nvGraphicFramePr>
          <p:xfrm>
            <a:off x="1846775" y="4660427"/>
            <a:ext cx="2511669" cy="496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5" imgW="2565400" imgH="508000" progId="Equation.3">
                    <p:embed/>
                  </p:oleObj>
                </mc:Choice>
                <mc:Fallback>
                  <p:oleObj name="Equation" r:id="rId5" imgW="25654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6775" y="4660427"/>
                          <a:ext cx="2511669" cy="496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194" y="3604861"/>
              <a:ext cx="3036880" cy="235691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0" y="1169056"/>
              <a:ext cx="2112650" cy="265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62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692" y="1301994"/>
              <a:ext cx="652026" cy="6352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62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917592" y="4695674"/>
              <a:ext cx="1180131" cy="26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8" i="1" dirty="0">
                  <a:solidFill>
                    <a:srgbClr val="000000"/>
                  </a:solidFill>
                  <a:ea typeface="ヒラギノ角ゴ Pro W3" charset="-128"/>
                </a:rPr>
                <a:t>D </a:t>
              </a:r>
              <a:r>
                <a:rPr lang="en-GB" sz="1108" dirty="0">
                  <a:solidFill>
                    <a:srgbClr val="000000"/>
                  </a:solidFill>
                  <a:ea typeface="ヒラギノ角ゴ Pro W3" charset="-128"/>
                </a:rPr>
                <a:t>/ x10</a:t>
              </a:r>
              <a:r>
                <a:rPr lang="en-GB" sz="1108" baseline="30000" dirty="0">
                  <a:solidFill>
                    <a:srgbClr val="000000"/>
                  </a:solidFill>
                  <a:ea typeface="ヒラギノ角ゴ Pro W3" charset="-128"/>
                </a:rPr>
                <a:t>-10</a:t>
              </a:r>
              <a:r>
                <a:rPr lang="en-GB" sz="1108" dirty="0">
                  <a:solidFill>
                    <a:srgbClr val="000000"/>
                  </a:solidFill>
                  <a:ea typeface="ヒラギノ角ゴ Pro W3" charset="-128"/>
                </a:rPr>
                <a:t> m</a:t>
              </a:r>
              <a:r>
                <a:rPr lang="en-GB" sz="1108" baseline="30000" dirty="0">
                  <a:solidFill>
                    <a:srgbClr val="000000"/>
                  </a:solidFill>
                  <a:ea typeface="ヒラギノ角ゴ Pro W3" charset="-128"/>
                </a:rPr>
                <a:t>2</a:t>
              </a:r>
              <a:r>
                <a:rPr lang="en-GB" sz="1108" dirty="0">
                  <a:solidFill>
                    <a:srgbClr val="000000"/>
                  </a:solidFill>
                  <a:ea typeface="ヒラギノ角ゴ Pro W3" charset="-128"/>
                </a:rPr>
                <a:t> s</a:t>
              </a:r>
              <a:r>
                <a:rPr lang="en-GB" sz="1108" baseline="30000" dirty="0">
                  <a:solidFill>
                    <a:srgbClr val="000000"/>
                  </a:solidFill>
                  <a:ea typeface="ヒラギノ角ゴ Pro W3" charset="-128"/>
                </a:rPr>
                <a:t>-1</a:t>
              </a:r>
              <a:endParaRPr lang="en-GB" sz="1477" baseline="30000" dirty="0">
                <a:solidFill>
                  <a:srgbClr val="000000"/>
                </a:solidFill>
                <a:ea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6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Introducing </a:t>
            </a:r>
            <a:r>
              <a:rPr lang="en-GB" dirty="0" smtClean="0"/>
              <a:t>2D J-Spectroscopy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Rather than using scalar (J) couplings to correlate signals, here we </a:t>
            </a:r>
            <a:r>
              <a:rPr lang="en-GB" dirty="0" smtClean="0"/>
              <a:t>aim to separate them from chemical shift</a:t>
            </a:r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3268"/>
            <a:ext cx="9144000" cy="19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07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2" y="1235527"/>
            <a:ext cx="5986542" cy="3788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561" y="6271987"/>
            <a:ext cx="297671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62" dirty="0">
                <a:solidFill>
                  <a:srgbClr val="510075">
                    <a:alpha val="25000"/>
                  </a:srgb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nmr.chemistry.manchester.ac.uk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10561" y="7311"/>
            <a:ext cx="9143999" cy="4694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46" b="1" dirty="0">
                <a:ln w="12700">
                  <a:noFill/>
                  <a:prstDash val="solid"/>
                </a:ln>
                <a:solidFill>
                  <a:srgbClr val="510075"/>
                </a:solidFill>
                <a:latin typeface="Calibri" pitchFamily="34" charset="0"/>
                <a:cs typeface="Calibri" pitchFamily="34" charset="0"/>
              </a:rPr>
              <a:t>Phase dependence on gradient strength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864" y="1117209"/>
            <a:ext cx="2852554" cy="46371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In addition to the desired signal attenuation, there is often a phase change that results from the change in gradient strength.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46" dirty="0">
              <a:solidFill>
                <a:srgbClr val="510075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The phase change can usually be reduced by increasing the gradient stabilisation delay (</a:t>
            </a:r>
            <a:r>
              <a:rPr lang="en-GB" sz="1846" dirty="0" err="1">
                <a:solidFill>
                  <a:srgbClr val="510075"/>
                </a:solidFill>
                <a:latin typeface="Calibri Light" panose="020F0302020204030204" pitchFamily="34" charset="0"/>
              </a:rPr>
              <a:t>gstab</a:t>
            </a: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/d16).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46" dirty="0">
              <a:solidFill>
                <a:srgbClr val="510075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</a:rPr>
              <a:t>Use of reference deconvolution can completely remove the effects of phase change.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447961" y="5253143"/>
            <a:ext cx="3808190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46" b="1" dirty="0">
                <a:solidFill>
                  <a:srgbClr val="510075"/>
                </a:solidFill>
                <a:latin typeface="Calibri Light" panose="020F0302020204030204" pitchFamily="34" charset="0"/>
              </a:rPr>
              <a:t>Signal phase in a DOSY experiment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169056"/>
            <a:ext cx="2112650" cy="265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62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692" y="1301994"/>
            <a:ext cx="652026" cy="6352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62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Elbow Connector 342"/>
          <p:cNvCxnSpPr>
            <a:endCxn id="194" idx="3"/>
          </p:cNvCxnSpPr>
          <p:nvPr/>
        </p:nvCxnSpPr>
        <p:spPr>
          <a:xfrm>
            <a:off x="5836628" y="1732063"/>
            <a:ext cx="1867494" cy="1743181"/>
          </a:xfrm>
          <a:prstGeom prst="bentConnector3">
            <a:avLst>
              <a:gd name="adj1" fmla="val 111299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1" name="Rectangle 350"/>
          <p:cNvSpPr/>
          <p:nvPr/>
        </p:nvSpPr>
        <p:spPr>
          <a:xfrm>
            <a:off x="6725400" y="1343617"/>
            <a:ext cx="797865" cy="6352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62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22083" y="875674"/>
            <a:ext cx="4862146" cy="1448372"/>
            <a:chOff x="190500" y="1620838"/>
            <a:chExt cx="8778875" cy="4772698"/>
          </a:xfrm>
        </p:grpSpPr>
        <p:sp>
          <p:nvSpPr>
            <p:cNvPr id="291" name="Rectangle 290"/>
            <p:cNvSpPr>
              <a:spLocks noChangeArrowheads="1"/>
            </p:cNvSpPr>
            <p:nvPr/>
          </p:nvSpPr>
          <p:spPr bwMode="auto">
            <a:xfrm>
              <a:off x="190500" y="1620838"/>
              <a:ext cx="8773583" cy="3536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292" name="Rectangle 291"/>
            <p:cNvSpPr>
              <a:spLocks noChangeArrowheads="1"/>
            </p:cNvSpPr>
            <p:nvPr/>
          </p:nvSpPr>
          <p:spPr bwMode="auto">
            <a:xfrm>
              <a:off x="190500" y="1620838"/>
              <a:ext cx="8773583" cy="353629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293" name="Line 7"/>
            <p:cNvSpPr>
              <a:spLocks noChangeShapeType="1"/>
            </p:cNvSpPr>
            <p:nvPr/>
          </p:nvSpPr>
          <p:spPr bwMode="auto">
            <a:xfrm flipH="1">
              <a:off x="190500" y="1620838"/>
              <a:ext cx="87735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294" name="Line 8"/>
            <p:cNvSpPr>
              <a:spLocks noChangeShapeType="1"/>
            </p:cNvSpPr>
            <p:nvPr/>
          </p:nvSpPr>
          <p:spPr bwMode="auto">
            <a:xfrm flipH="1">
              <a:off x="190500" y="5157137"/>
              <a:ext cx="87735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295" name="Line 9"/>
            <p:cNvSpPr>
              <a:spLocks noChangeShapeType="1"/>
            </p:cNvSpPr>
            <p:nvPr/>
          </p:nvSpPr>
          <p:spPr bwMode="auto">
            <a:xfrm flipV="1">
              <a:off x="190500" y="1620838"/>
              <a:ext cx="0" cy="35362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296" name="Line 10"/>
            <p:cNvSpPr>
              <a:spLocks noChangeShapeType="1"/>
            </p:cNvSpPr>
            <p:nvPr/>
          </p:nvSpPr>
          <p:spPr bwMode="auto">
            <a:xfrm flipV="1">
              <a:off x="8964083" y="1620838"/>
              <a:ext cx="0" cy="35362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297" name="Line 11"/>
            <p:cNvSpPr>
              <a:spLocks noChangeShapeType="1"/>
            </p:cNvSpPr>
            <p:nvPr/>
          </p:nvSpPr>
          <p:spPr bwMode="auto">
            <a:xfrm flipH="1">
              <a:off x="190500" y="5157137"/>
              <a:ext cx="87735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298" name="Line 13"/>
            <p:cNvSpPr>
              <a:spLocks noChangeShapeType="1"/>
            </p:cNvSpPr>
            <p:nvPr/>
          </p:nvSpPr>
          <p:spPr bwMode="auto">
            <a:xfrm flipV="1">
              <a:off x="7958667" y="5063254"/>
              <a:ext cx="0" cy="93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299" name="Line 14"/>
            <p:cNvSpPr>
              <a:spLocks noChangeShapeType="1"/>
            </p:cNvSpPr>
            <p:nvPr/>
          </p:nvSpPr>
          <p:spPr bwMode="auto">
            <a:xfrm>
              <a:off x="7958667" y="1620838"/>
              <a:ext cx="0" cy="849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00" name="Line 16"/>
            <p:cNvSpPr>
              <a:spLocks noChangeShapeType="1"/>
            </p:cNvSpPr>
            <p:nvPr/>
          </p:nvSpPr>
          <p:spPr bwMode="auto">
            <a:xfrm flipV="1">
              <a:off x="6688667" y="5063254"/>
              <a:ext cx="0" cy="93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01" name="Line 19"/>
            <p:cNvSpPr>
              <a:spLocks noChangeShapeType="1"/>
            </p:cNvSpPr>
            <p:nvPr/>
          </p:nvSpPr>
          <p:spPr bwMode="auto">
            <a:xfrm flipV="1">
              <a:off x="5413375" y="5063254"/>
              <a:ext cx="0" cy="93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02" name="Line 22"/>
            <p:cNvSpPr>
              <a:spLocks noChangeShapeType="1"/>
            </p:cNvSpPr>
            <p:nvPr/>
          </p:nvSpPr>
          <p:spPr bwMode="auto">
            <a:xfrm flipV="1">
              <a:off x="4140728" y="5063254"/>
              <a:ext cx="0" cy="93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03" name="Line 25"/>
            <p:cNvSpPr>
              <a:spLocks noChangeShapeType="1"/>
            </p:cNvSpPr>
            <p:nvPr/>
          </p:nvSpPr>
          <p:spPr bwMode="auto">
            <a:xfrm flipV="1">
              <a:off x="2870728" y="5063254"/>
              <a:ext cx="0" cy="93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04" name="Line 28"/>
            <p:cNvSpPr>
              <a:spLocks noChangeShapeType="1"/>
            </p:cNvSpPr>
            <p:nvPr/>
          </p:nvSpPr>
          <p:spPr bwMode="auto">
            <a:xfrm flipV="1">
              <a:off x="1592792" y="5063254"/>
              <a:ext cx="0" cy="93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05" name="Line 31"/>
            <p:cNvSpPr>
              <a:spLocks noChangeShapeType="1"/>
            </p:cNvSpPr>
            <p:nvPr/>
          </p:nvSpPr>
          <p:spPr bwMode="auto">
            <a:xfrm flipV="1">
              <a:off x="322792" y="5063254"/>
              <a:ext cx="0" cy="93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06" name="Line 35"/>
            <p:cNvSpPr>
              <a:spLocks noChangeShapeType="1"/>
            </p:cNvSpPr>
            <p:nvPr/>
          </p:nvSpPr>
          <p:spPr bwMode="auto">
            <a:xfrm flipH="1">
              <a:off x="8868833" y="4835248"/>
              <a:ext cx="952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07" name="Line 38"/>
            <p:cNvSpPr>
              <a:spLocks noChangeShapeType="1"/>
            </p:cNvSpPr>
            <p:nvPr/>
          </p:nvSpPr>
          <p:spPr bwMode="auto">
            <a:xfrm flipH="1">
              <a:off x="8868833" y="4499950"/>
              <a:ext cx="952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08" name="Line 41"/>
            <p:cNvSpPr>
              <a:spLocks noChangeShapeType="1"/>
            </p:cNvSpPr>
            <p:nvPr/>
          </p:nvSpPr>
          <p:spPr bwMode="auto">
            <a:xfrm flipH="1">
              <a:off x="8868833" y="4173589"/>
              <a:ext cx="952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09" name="Line 44"/>
            <p:cNvSpPr>
              <a:spLocks noChangeShapeType="1"/>
            </p:cNvSpPr>
            <p:nvPr/>
          </p:nvSpPr>
          <p:spPr bwMode="auto">
            <a:xfrm flipH="1">
              <a:off x="8868833" y="3838290"/>
              <a:ext cx="952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10" name="Line 47"/>
            <p:cNvSpPr>
              <a:spLocks noChangeShapeType="1"/>
            </p:cNvSpPr>
            <p:nvPr/>
          </p:nvSpPr>
          <p:spPr bwMode="auto">
            <a:xfrm flipH="1">
              <a:off x="8868833" y="3502989"/>
              <a:ext cx="952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11" name="Line 50"/>
            <p:cNvSpPr>
              <a:spLocks noChangeShapeType="1"/>
            </p:cNvSpPr>
            <p:nvPr/>
          </p:nvSpPr>
          <p:spPr bwMode="auto">
            <a:xfrm flipH="1">
              <a:off x="8868833" y="3172159"/>
              <a:ext cx="952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12" name="Line 53"/>
            <p:cNvSpPr>
              <a:spLocks noChangeShapeType="1"/>
            </p:cNvSpPr>
            <p:nvPr/>
          </p:nvSpPr>
          <p:spPr bwMode="auto">
            <a:xfrm flipH="1">
              <a:off x="8868833" y="2841330"/>
              <a:ext cx="952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13" name="Line 56"/>
            <p:cNvSpPr>
              <a:spLocks noChangeShapeType="1"/>
            </p:cNvSpPr>
            <p:nvPr/>
          </p:nvSpPr>
          <p:spPr bwMode="auto">
            <a:xfrm flipH="1">
              <a:off x="8868833" y="2510500"/>
              <a:ext cx="952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14" name="Line 59"/>
            <p:cNvSpPr>
              <a:spLocks noChangeShapeType="1"/>
            </p:cNvSpPr>
            <p:nvPr/>
          </p:nvSpPr>
          <p:spPr bwMode="auto">
            <a:xfrm flipH="1">
              <a:off x="8868833" y="2175201"/>
              <a:ext cx="952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15" name="Line 62"/>
            <p:cNvSpPr>
              <a:spLocks noChangeShapeType="1"/>
            </p:cNvSpPr>
            <p:nvPr/>
          </p:nvSpPr>
          <p:spPr bwMode="auto">
            <a:xfrm flipH="1">
              <a:off x="8868833" y="1839899"/>
              <a:ext cx="952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16" name="Line 67"/>
            <p:cNvSpPr>
              <a:spLocks noChangeShapeType="1"/>
            </p:cNvSpPr>
            <p:nvPr/>
          </p:nvSpPr>
          <p:spPr bwMode="auto">
            <a:xfrm flipH="1">
              <a:off x="190500" y="5157137"/>
              <a:ext cx="87735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17" name="Line 68"/>
            <p:cNvSpPr>
              <a:spLocks noChangeShapeType="1"/>
            </p:cNvSpPr>
            <p:nvPr/>
          </p:nvSpPr>
          <p:spPr bwMode="auto">
            <a:xfrm flipV="1">
              <a:off x="193145" y="1629779"/>
              <a:ext cx="0" cy="35362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18" name="Line 69"/>
            <p:cNvSpPr>
              <a:spLocks noChangeShapeType="1"/>
            </p:cNvSpPr>
            <p:nvPr/>
          </p:nvSpPr>
          <p:spPr bwMode="auto">
            <a:xfrm flipV="1">
              <a:off x="8964083" y="1620838"/>
              <a:ext cx="0" cy="35362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19" name="Freeform 70"/>
            <p:cNvSpPr>
              <a:spLocks/>
            </p:cNvSpPr>
            <p:nvPr/>
          </p:nvSpPr>
          <p:spPr bwMode="auto">
            <a:xfrm>
              <a:off x="8122708" y="4795014"/>
              <a:ext cx="846667" cy="35765"/>
            </a:xfrm>
            <a:custGeom>
              <a:avLst/>
              <a:gdLst>
                <a:gd name="T0" fmla="*/ 526 w 534"/>
                <a:gd name="T1" fmla="*/ 21 h 21"/>
                <a:gd name="T2" fmla="*/ 513 w 534"/>
                <a:gd name="T3" fmla="*/ 21 h 21"/>
                <a:gd name="T4" fmla="*/ 501 w 534"/>
                <a:gd name="T5" fmla="*/ 21 h 21"/>
                <a:gd name="T6" fmla="*/ 488 w 534"/>
                <a:gd name="T7" fmla="*/ 21 h 21"/>
                <a:gd name="T8" fmla="*/ 476 w 534"/>
                <a:gd name="T9" fmla="*/ 21 h 21"/>
                <a:gd name="T10" fmla="*/ 463 w 534"/>
                <a:gd name="T11" fmla="*/ 21 h 21"/>
                <a:gd name="T12" fmla="*/ 450 w 534"/>
                <a:gd name="T13" fmla="*/ 21 h 21"/>
                <a:gd name="T14" fmla="*/ 438 w 534"/>
                <a:gd name="T15" fmla="*/ 21 h 21"/>
                <a:gd name="T16" fmla="*/ 425 w 534"/>
                <a:gd name="T17" fmla="*/ 21 h 21"/>
                <a:gd name="T18" fmla="*/ 412 w 534"/>
                <a:gd name="T19" fmla="*/ 17 h 21"/>
                <a:gd name="T20" fmla="*/ 400 w 534"/>
                <a:gd name="T21" fmla="*/ 17 h 21"/>
                <a:gd name="T22" fmla="*/ 387 w 534"/>
                <a:gd name="T23" fmla="*/ 4 h 21"/>
                <a:gd name="T24" fmla="*/ 374 w 534"/>
                <a:gd name="T25" fmla="*/ 13 h 21"/>
                <a:gd name="T26" fmla="*/ 362 w 534"/>
                <a:gd name="T27" fmla="*/ 17 h 21"/>
                <a:gd name="T28" fmla="*/ 349 w 534"/>
                <a:gd name="T29" fmla="*/ 17 h 21"/>
                <a:gd name="T30" fmla="*/ 337 w 534"/>
                <a:gd name="T31" fmla="*/ 21 h 21"/>
                <a:gd name="T32" fmla="*/ 324 w 534"/>
                <a:gd name="T33" fmla="*/ 21 h 21"/>
                <a:gd name="T34" fmla="*/ 311 w 534"/>
                <a:gd name="T35" fmla="*/ 21 h 21"/>
                <a:gd name="T36" fmla="*/ 299 w 534"/>
                <a:gd name="T37" fmla="*/ 21 h 21"/>
                <a:gd name="T38" fmla="*/ 286 w 534"/>
                <a:gd name="T39" fmla="*/ 21 h 21"/>
                <a:gd name="T40" fmla="*/ 273 w 534"/>
                <a:gd name="T41" fmla="*/ 21 h 21"/>
                <a:gd name="T42" fmla="*/ 261 w 534"/>
                <a:gd name="T43" fmla="*/ 21 h 21"/>
                <a:gd name="T44" fmla="*/ 248 w 534"/>
                <a:gd name="T45" fmla="*/ 21 h 21"/>
                <a:gd name="T46" fmla="*/ 235 w 534"/>
                <a:gd name="T47" fmla="*/ 21 h 21"/>
                <a:gd name="T48" fmla="*/ 223 w 534"/>
                <a:gd name="T49" fmla="*/ 21 h 21"/>
                <a:gd name="T50" fmla="*/ 210 w 534"/>
                <a:gd name="T51" fmla="*/ 21 h 21"/>
                <a:gd name="T52" fmla="*/ 197 w 534"/>
                <a:gd name="T53" fmla="*/ 21 h 21"/>
                <a:gd name="T54" fmla="*/ 185 w 534"/>
                <a:gd name="T55" fmla="*/ 21 h 21"/>
                <a:gd name="T56" fmla="*/ 172 w 534"/>
                <a:gd name="T57" fmla="*/ 21 h 21"/>
                <a:gd name="T58" fmla="*/ 160 w 534"/>
                <a:gd name="T59" fmla="*/ 21 h 21"/>
                <a:gd name="T60" fmla="*/ 147 w 534"/>
                <a:gd name="T61" fmla="*/ 21 h 21"/>
                <a:gd name="T62" fmla="*/ 134 w 534"/>
                <a:gd name="T63" fmla="*/ 21 h 21"/>
                <a:gd name="T64" fmla="*/ 122 w 534"/>
                <a:gd name="T65" fmla="*/ 21 h 21"/>
                <a:gd name="T66" fmla="*/ 109 w 534"/>
                <a:gd name="T67" fmla="*/ 21 h 21"/>
                <a:gd name="T68" fmla="*/ 96 w 534"/>
                <a:gd name="T69" fmla="*/ 21 h 21"/>
                <a:gd name="T70" fmla="*/ 84 w 534"/>
                <a:gd name="T71" fmla="*/ 21 h 21"/>
                <a:gd name="T72" fmla="*/ 71 w 534"/>
                <a:gd name="T73" fmla="*/ 21 h 21"/>
                <a:gd name="T74" fmla="*/ 58 w 534"/>
                <a:gd name="T75" fmla="*/ 21 h 21"/>
                <a:gd name="T76" fmla="*/ 46 w 534"/>
                <a:gd name="T77" fmla="*/ 21 h 21"/>
                <a:gd name="T78" fmla="*/ 33 w 534"/>
                <a:gd name="T79" fmla="*/ 21 h 21"/>
                <a:gd name="T80" fmla="*/ 21 w 534"/>
                <a:gd name="T81" fmla="*/ 21 h 21"/>
                <a:gd name="T82" fmla="*/ 8 w 534"/>
                <a:gd name="T8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4" h="21">
                  <a:moveTo>
                    <a:pt x="534" y="21"/>
                  </a:moveTo>
                  <a:lnTo>
                    <a:pt x="530" y="21"/>
                  </a:lnTo>
                  <a:lnTo>
                    <a:pt x="526" y="21"/>
                  </a:lnTo>
                  <a:lnTo>
                    <a:pt x="522" y="21"/>
                  </a:lnTo>
                  <a:lnTo>
                    <a:pt x="518" y="21"/>
                  </a:lnTo>
                  <a:lnTo>
                    <a:pt x="513" y="21"/>
                  </a:lnTo>
                  <a:lnTo>
                    <a:pt x="509" y="21"/>
                  </a:lnTo>
                  <a:lnTo>
                    <a:pt x="505" y="21"/>
                  </a:lnTo>
                  <a:lnTo>
                    <a:pt x="501" y="21"/>
                  </a:lnTo>
                  <a:lnTo>
                    <a:pt x="497" y="21"/>
                  </a:lnTo>
                  <a:lnTo>
                    <a:pt x="492" y="21"/>
                  </a:lnTo>
                  <a:lnTo>
                    <a:pt x="488" y="21"/>
                  </a:lnTo>
                  <a:lnTo>
                    <a:pt x="484" y="21"/>
                  </a:lnTo>
                  <a:lnTo>
                    <a:pt x="480" y="21"/>
                  </a:lnTo>
                  <a:lnTo>
                    <a:pt x="476" y="21"/>
                  </a:lnTo>
                  <a:lnTo>
                    <a:pt x="471" y="21"/>
                  </a:lnTo>
                  <a:lnTo>
                    <a:pt x="467" y="21"/>
                  </a:lnTo>
                  <a:lnTo>
                    <a:pt x="463" y="21"/>
                  </a:lnTo>
                  <a:lnTo>
                    <a:pt x="459" y="21"/>
                  </a:lnTo>
                  <a:lnTo>
                    <a:pt x="454" y="21"/>
                  </a:lnTo>
                  <a:lnTo>
                    <a:pt x="450" y="21"/>
                  </a:lnTo>
                  <a:lnTo>
                    <a:pt x="446" y="21"/>
                  </a:lnTo>
                  <a:lnTo>
                    <a:pt x="442" y="21"/>
                  </a:lnTo>
                  <a:lnTo>
                    <a:pt x="438" y="21"/>
                  </a:lnTo>
                  <a:lnTo>
                    <a:pt x="433" y="21"/>
                  </a:lnTo>
                  <a:lnTo>
                    <a:pt x="429" y="21"/>
                  </a:lnTo>
                  <a:lnTo>
                    <a:pt x="425" y="21"/>
                  </a:lnTo>
                  <a:lnTo>
                    <a:pt x="421" y="17"/>
                  </a:lnTo>
                  <a:lnTo>
                    <a:pt x="417" y="17"/>
                  </a:lnTo>
                  <a:lnTo>
                    <a:pt x="412" y="17"/>
                  </a:lnTo>
                  <a:lnTo>
                    <a:pt x="408" y="17"/>
                  </a:lnTo>
                  <a:lnTo>
                    <a:pt x="404" y="17"/>
                  </a:lnTo>
                  <a:lnTo>
                    <a:pt x="400" y="17"/>
                  </a:lnTo>
                  <a:lnTo>
                    <a:pt x="395" y="13"/>
                  </a:lnTo>
                  <a:lnTo>
                    <a:pt x="391" y="9"/>
                  </a:lnTo>
                  <a:lnTo>
                    <a:pt x="387" y="4"/>
                  </a:lnTo>
                  <a:lnTo>
                    <a:pt x="383" y="0"/>
                  </a:lnTo>
                  <a:lnTo>
                    <a:pt x="379" y="9"/>
                  </a:lnTo>
                  <a:lnTo>
                    <a:pt x="374" y="13"/>
                  </a:lnTo>
                  <a:lnTo>
                    <a:pt x="370" y="13"/>
                  </a:lnTo>
                  <a:lnTo>
                    <a:pt x="366" y="17"/>
                  </a:lnTo>
                  <a:lnTo>
                    <a:pt x="362" y="17"/>
                  </a:lnTo>
                  <a:lnTo>
                    <a:pt x="358" y="21"/>
                  </a:lnTo>
                  <a:lnTo>
                    <a:pt x="353" y="21"/>
                  </a:lnTo>
                  <a:lnTo>
                    <a:pt x="349" y="17"/>
                  </a:lnTo>
                  <a:lnTo>
                    <a:pt x="345" y="21"/>
                  </a:lnTo>
                  <a:lnTo>
                    <a:pt x="341" y="21"/>
                  </a:lnTo>
                  <a:lnTo>
                    <a:pt x="337" y="21"/>
                  </a:lnTo>
                  <a:lnTo>
                    <a:pt x="332" y="17"/>
                  </a:lnTo>
                  <a:lnTo>
                    <a:pt x="328" y="21"/>
                  </a:lnTo>
                  <a:lnTo>
                    <a:pt x="324" y="21"/>
                  </a:lnTo>
                  <a:lnTo>
                    <a:pt x="320" y="21"/>
                  </a:lnTo>
                  <a:lnTo>
                    <a:pt x="315" y="17"/>
                  </a:lnTo>
                  <a:lnTo>
                    <a:pt x="311" y="21"/>
                  </a:lnTo>
                  <a:lnTo>
                    <a:pt x="307" y="21"/>
                  </a:lnTo>
                  <a:lnTo>
                    <a:pt x="303" y="17"/>
                  </a:lnTo>
                  <a:lnTo>
                    <a:pt x="299" y="21"/>
                  </a:lnTo>
                  <a:lnTo>
                    <a:pt x="294" y="21"/>
                  </a:lnTo>
                  <a:lnTo>
                    <a:pt x="290" y="21"/>
                  </a:lnTo>
                  <a:lnTo>
                    <a:pt x="286" y="21"/>
                  </a:lnTo>
                  <a:lnTo>
                    <a:pt x="282" y="21"/>
                  </a:lnTo>
                  <a:lnTo>
                    <a:pt x="278" y="21"/>
                  </a:lnTo>
                  <a:lnTo>
                    <a:pt x="273" y="21"/>
                  </a:lnTo>
                  <a:lnTo>
                    <a:pt x="269" y="21"/>
                  </a:lnTo>
                  <a:lnTo>
                    <a:pt x="265" y="21"/>
                  </a:lnTo>
                  <a:lnTo>
                    <a:pt x="261" y="21"/>
                  </a:lnTo>
                  <a:lnTo>
                    <a:pt x="256" y="21"/>
                  </a:lnTo>
                  <a:lnTo>
                    <a:pt x="252" y="21"/>
                  </a:lnTo>
                  <a:lnTo>
                    <a:pt x="248" y="21"/>
                  </a:lnTo>
                  <a:lnTo>
                    <a:pt x="244" y="21"/>
                  </a:lnTo>
                  <a:lnTo>
                    <a:pt x="240" y="21"/>
                  </a:lnTo>
                  <a:lnTo>
                    <a:pt x="235" y="21"/>
                  </a:lnTo>
                  <a:lnTo>
                    <a:pt x="231" y="21"/>
                  </a:lnTo>
                  <a:lnTo>
                    <a:pt x="227" y="21"/>
                  </a:lnTo>
                  <a:lnTo>
                    <a:pt x="223" y="21"/>
                  </a:lnTo>
                  <a:lnTo>
                    <a:pt x="219" y="21"/>
                  </a:lnTo>
                  <a:lnTo>
                    <a:pt x="214" y="21"/>
                  </a:lnTo>
                  <a:lnTo>
                    <a:pt x="210" y="21"/>
                  </a:lnTo>
                  <a:lnTo>
                    <a:pt x="206" y="21"/>
                  </a:lnTo>
                  <a:lnTo>
                    <a:pt x="202" y="21"/>
                  </a:lnTo>
                  <a:lnTo>
                    <a:pt x="197" y="21"/>
                  </a:lnTo>
                  <a:lnTo>
                    <a:pt x="193" y="21"/>
                  </a:lnTo>
                  <a:lnTo>
                    <a:pt x="189" y="21"/>
                  </a:lnTo>
                  <a:lnTo>
                    <a:pt x="185" y="21"/>
                  </a:lnTo>
                  <a:lnTo>
                    <a:pt x="181" y="21"/>
                  </a:lnTo>
                  <a:lnTo>
                    <a:pt x="176" y="21"/>
                  </a:lnTo>
                  <a:lnTo>
                    <a:pt x="172" y="21"/>
                  </a:lnTo>
                  <a:lnTo>
                    <a:pt x="168" y="21"/>
                  </a:lnTo>
                  <a:lnTo>
                    <a:pt x="164" y="21"/>
                  </a:lnTo>
                  <a:lnTo>
                    <a:pt x="160" y="21"/>
                  </a:lnTo>
                  <a:lnTo>
                    <a:pt x="155" y="21"/>
                  </a:lnTo>
                  <a:lnTo>
                    <a:pt x="151" y="21"/>
                  </a:lnTo>
                  <a:lnTo>
                    <a:pt x="147" y="21"/>
                  </a:lnTo>
                  <a:lnTo>
                    <a:pt x="143" y="21"/>
                  </a:lnTo>
                  <a:lnTo>
                    <a:pt x="139" y="21"/>
                  </a:lnTo>
                  <a:lnTo>
                    <a:pt x="134" y="21"/>
                  </a:lnTo>
                  <a:lnTo>
                    <a:pt x="130" y="21"/>
                  </a:lnTo>
                  <a:lnTo>
                    <a:pt x="126" y="21"/>
                  </a:lnTo>
                  <a:lnTo>
                    <a:pt x="122" y="21"/>
                  </a:lnTo>
                  <a:lnTo>
                    <a:pt x="117" y="21"/>
                  </a:lnTo>
                  <a:lnTo>
                    <a:pt x="113" y="21"/>
                  </a:lnTo>
                  <a:lnTo>
                    <a:pt x="109" y="21"/>
                  </a:lnTo>
                  <a:lnTo>
                    <a:pt x="105" y="21"/>
                  </a:lnTo>
                  <a:lnTo>
                    <a:pt x="101" y="21"/>
                  </a:lnTo>
                  <a:lnTo>
                    <a:pt x="96" y="21"/>
                  </a:lnTo>
                  <a:lnTo>
                    <a:pt x="92" y="21"/>
                  </a:lnTo>
                  <a:lnTo>
                    <a:pt x="88" y="21"/>
                  </a:lnTo>
                  <a:lnTo>
                    <a:pt x="84" y="21"/>
                  </a:lnTo>
                  <a:lnTo>
                    <a:pt x="80" y="21"/>
                  </a:lnTo>
                  <a:lnTo>
                    <a:pt x="75" y="21"/>
                  </a:lnTo>
                  <a:lnTo>
                    <a:pt x="71" y="21"/>
                  </a:lnTo>
                  <a:lnTo>
                    <a:pt x="67" y="21"/>
                  </a:lnTo>
                  <a:lnTo>
                    <a:pt x="63" y="21"/>
                  </a:lnTo>
                  <a:lnTo>
                    <a:pt x="58" y="21"/>
                  </a:lnTo>
                  <a:lnTo>
                    <a:pt x="54" y="21"/>
                  </a:lnTo>
                  <a:lnTo>
                    <a:pt x="50" y="2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37" y="21"/>
                  </a:lnTo>
                  <a:lnTo>
                    <a:pt x="33" y="21"/>
                  </a:lnTo>
                  <a:lnTo>
                    <a:pt x="29" y="21"/>
                  </a:lnTo>
                  <a:lnTo>
                    <a:pt x="25" y="21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0" y="1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20" name="Freeform 71"/>
            <p:cNvSpPr>
              <a:spLocks/>
            </p:cNvSpPr>
            <p:nvPr/>
          </p:nvSpPr>
          <p:spPr bwMode="auto">
            <a:xfrm>
              <a:off x="7974542" y="1620838"/>
              <a:ext cx="148167" cy="3201000"/>
            </a:xfrm>
            <a:custGeom>
              <a:avLst/>
              <a:gdLst>
                <a:gd name="T0" fmla="*/ 93 w 93"/>
                <a:gd name="T1" fmla="*/ 2017 h 2017"/>
                <a:gd name="T2" fmla="*/ 88 w 93"/>
                <a:gd name="T3" fmla="*/ 2017 h 2017"/>
                <a:gd name="T4" fmla="*/ 84 w 93"/>
                <a:gd name="T5" fmla="*/ 2013 h 2017"/>
                <a:gd name="T6" fmla="*/ 80 w 93"/>
                <a:gd name="T7" fmla="*/ 2009 h 2017"/>
                <a:gd name="T8" fmla="*/ 76 w 93"/>
                <a:gd name="T9" fmla="*/ 2004 h 2017"/>
                <a:gd name="T10" fmla="*/ 71 w 93"/>
                <a:gd name="T11" fmla="*/ 1996 h 2017"/>
                <a:gd name="T12" fmla="*/ 67 w 93"/>
                <a:gd name="T13" fmla="*/ 1987 h 2017"/>
                <a:gd name="T14" fmla="*/ 63 w 93"/>
                <a:gd name="T15" fmla="*/ 1979 h 2017"/>
                <a:gd name="T16" fmla="*/ 59 w 93"/>
                <a:gd name="T17" fmla="*/ 1966 h 2017"/>
                <a:gd name="T18" fmla="*/ 55 w 93"/>
                <a:gd name="T19" fmla="*/ 1954 h 2017"/>
                <a:gd name="T20" fmla="*/ 50 w 93"/>
                <a:gd name="T21" fmla="*/ 1937 h 2017"/>
                <a:gd name="T22" fmla="*/ 46 w 93"/>
                <a:gd name="T23" fmla="*/ 1916 h 2017"/>
                <a:gd name="T24" fmla="*/ 42 w 93"/>
                <a:gd name="T25" fmla="*/ 1891 h 2017"/>
                <a:gd name="T26" fmla="*/ 38 w 93"/>
                <a:gd name="T27" fmla="*/ 1857 h 2017"/>
                <a:gd name="T28" fmla="*/ 34 w 93"/>
                <a:gd name="T29" fmla="*/ 1802 h 2017"/>
                <a:gd name="T30" fmla="*/ 34 w 93"/>
                <a:gd name="T31" fmla="*/ 1739 h 2017"/>
                <a:gd name="T32" fmla="*/ 29 w 93"/>
                <a:gd name="T33" fmla="*/ 1667 h 2017"/>
                <a:gd name="T34" fmla="*/ 25 w 93"/>
                <a:gd name="T35" fmla="*/ 1558 h 2017"/>
                <a:gd name="T36" fmla="*/ 21 w 93"/>
                <a:gd name="T37" fmla="*/ 1394 h 2017"/>
                <a:gd name="T38" fmla="*/ 17 w 93"/>
                <a:gd name="T39" fmla="*/ 1213 h 2017"/>
                <a:gd name="T40" fmla="*/ 12 w 93"/>
                <a:gd name="T41" fmla="*/ 968 h 2017"/>
                <a:gd name="T42" fmla="*/ 8 w 93"/>
                <a:gd name="T43" fmla="*/ 463 h 2017"/>
                <a:gd name="T44" fmla="*/ 4 w 93"/>
                <a:gd name="T45" fmla="*/ 248 h 2017"/>
                <a:gd name="T46" fmla="*/ 0 w 93"/>
                <a:gd name="T47" fmla="*/ 0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2017">
                  <a:moveTo>
                    <a:pt x="93" y="2017"/>
                  </a:moveTo>
                  <a:lnTo>
                    <a:pt x="88" y="2017"/>
                  </a:lnTo>
                  <a:lnTo>
                    <a:pt x="84" y="2013"/>
                  </a:lnTo>
                  <a:lnTo>
                    <a:pt x="80" y="2009"/>
                  </a:lnTo>
                  <a:lnTo>
                    <a:pt x="76" y="2004"/>
                  </a:lnTo>
                  <a:lnTo>
                    <a:pt x="71" y="1996"/>
                  </a:lnTo>
                  <a:lnTo>
                    <a:pt x="67" y="1987"/>
                  </a:lnTo>
                  <a:lnTo>
                    <a:pt x="63" y="1979"/>
                  </a:lnTo>
                  <a:lnTo>
                    <a:pt x="59" y="1966"/>
                  </a:lnTo>
                  <a:lnTo>
                    <a:pt x="55" y="1954"/>
                  </a:lnTo>
                  <a:lnTo>
                    <a:pt x="50" y="1937"/>
                  </a:lnTo>
                  <a:lnTo>
                    <a:pt x="46" y="1916"/>
                  </a:lnTo>
                  <a:lnTo>
                    <a:pt x="42" y="1891"/>
                  </a:lnTo>
                  <a:lnTo>
                    <a:pt x="38" y="1857"/>
                  </a:lnTo>
                  <a:lnTo>
                    <a:pt x="34" y="1802"/>
                  </a:lnTo>
                  <a:lnTo>
                    <a:pt x="34" y="1739"/>
                  </a:lnTo>
                  <a:lnTo>
                    <a:pt x="29" y="1667"/>
                  </a:lnTo>
                  <a:lnTo>
                    <a:pt x="25" y="1558"/>
                  </a:lnTo>
                  <a:lnTo>
                    <a:pt x="21" y="1394"/>
                  </a:lnTo>
                  <a:lnTo>
                    <a:pt x="17" y="1213"/>
                  </a:lnTo>
                  <a:lnTo>
                    <a:pt x="12" y="968"/>
                  </a:lnTo>
                  <a:lnTo>
                    <a:pt x="8" y="463"/>
                  </a:lnTo>
                  <a:lnTo>
                    <a:pt x="4" y="24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21" name="Freeform 72"/>
            <p:cNvSpPr>
              <a:spLocks/>
            </p:cNvSpPr>
            <p:nvPr/>
          </p:nvSpPr>
          <p:spPr bwMode="auto">
            <a:xfrm>
              <a:off x="7117292" y="1620838"/>
              <a:ext cx="836083" cy="3209941"/>
            </a:xfrm>
            <a:custGeom>
              <a:avLst/>
              <a:gdLst>
                <a:gd name="T0" fmla="*/ 522 w 526"/>
                <a:gd name="T1" fmla="*/ 501 h 2021"/>
                <a:gd name="T2" fmla="*/ 514 w 526"/>
                <a:gd name="T3" fmla="*/ 1714 h 2021"/>
                <a:gd name="T4" fmla="*/ 501 w 526"/>
                <a:gd name="T5" fmla="*/ 1886 h 2021"/>
                <a:gd name="T6" fmla="*/ 488 w 526"/>
                <a:gd name="T7" fmla="*/ 1971 h 2021"/>
                <a:gd name="T8" fmla="*/ 476 w 526"/>
                <a:gd name="T9" fmla="*/ 1996 h 2021"/>
                <a:gd name="T10" fmla="*/ 463 w 526"/>
                <a:gd name="T11" fmla="*/ 2004 h 2021"/>
                <a:gd name="T12" fmla="*/ 450 w 526"/>
                <a:gd name="T13" fmla="*/ 2013 h 2021"/>
                <a:gd name="T14" fmla="*/ 438 w 526"/>
                <a:gd name="T15" fmla="*/ 2013 h 2021"/>
                <a:gd name="T16" fmla="*/ 425 w 526"/>
                <a:gd name="T17" fmla="*/ 2017 h 2021"/>
                <a:gd name="T18" fmla="*/ 412 w 526"/>
                <a:gd name="T19" fmla="*/ 2017 h 2021"/>
                <a:gd name="T20" fmla="*/ 400 w 526"/>
                <a:gd name="T21" fmla="*/ 2017 h 2021"/>
                <a:gd name="T22" fmla="*/ 387 w 526"/>
                <a:gd name="T23" fmla="*/ 2017 h 2021"/>
                <a:gd name="T24" fmla="*/ 375 w 526"/>
                <a:gd name="T25" fmla="*/ 2017 h 2021"/>
                <a:gd name="T26" fmla="*/ 362 w 526"/>
                <a:gd name="T27" fmla="*/ 2021 h 2021"/>
                <a:gd name="T28" fmla="*/ 349 w 526"/>
                <a:gd name="T29" fmla="*/ 2021 h 2021"/>
                <a:gd name="T30" fmla="*/ 337 w 526"/>
                <a:gd name="T31" fmla="*/ 2021 h 2021"/>
                <a:gd name="T32" fmla="*/ 324 w 526"/>
                <a:gd name="T33" fmla="*/ 2021 h 2021"/>
                <a:gd name="T34" fmla="*/ 311 w 526"/>
                <a:gd name="T35" fmla="*/ 2021 h 2021"/>
                <a:gd name="T36" fmla="*/ 299 w 526"/>
                <a:gd name="T37" fmla="*/ 2021 h 2021"/>
                <a:gd name="T38" fmla="*/ 286 w 526"/>
                <a:gd name="T39" fmla="*/ 2021 h 2021"/>
                <a:gd name="T40" fmla="*/ 273 w 526"/>
                <a:gd name="T41" fmla="*/ 2021 h 2021"/>
                <a:gd name="T42" fmla="*/ 261 w 526"/>
                <a:gd name="T43" fmla="*/ 2021 h 2021"/>
                <a:gd name="T44" fmla="*/ 248 w 526"/>
                <a:gd name="T45" fmla="*/ 2021 h 2021"/>
                <a:gd name="T46" fmla="*/ 236 w 526"/>
                <a:gd name="T47" fmla="*/ 2021 h 2021"/>
                <a:gd name="T48" fmla="*/ 223 w 526"/>
                <a:gd name="T49" fmla="*/ 2021 h 2021"/>
                <a:gd name="T50" fmla="*/ 210 w 526"/>
                <a:gd name="T51" fmla="*/ 2021 h 2021"/>
                <a:gd name="T52" fmla="*/ 198 w 526"/>
                <a:gd name="T53" fmla="*/ 2021 h 2021"/>
                <a:gd name="T54" fmla="*/ 185 w 526"/>
                <a:gd name="T55" fmla="*/ 2021 h 2021"/>
                <a:gd name="T56" fmla="*/ 172 w 526"/>
                <a:gd name="T57" fmla="*/ 2021 h 2021"/>
                <a:gd name="T58" fmla="*/ 160 w 526"/>
                <a:gd name="T59" fmla="*/ 2021 h 2021"/>
                <a:gd name="T60" fmla="*/ 147 w 526"/>
                <a:gd name="T61" fmla="*/ 2021 h 2021"/>
                <a:gd name="T62" fmla="*/ 134 w 526"/>
                <a:gd name="T63" fmla="*/ 2021 h 2021"/>
                <a:gd name="T64" fmla="*/ 122 w 526"/>
                <a:gd name="T65" fmla="*/ 2021 h 2021"/>
                <a:gd name="T66" fmla="*/ 109 w 526"/>
                <a:gd name="T67" fmla="*/ 2021 h 2021"/>
                <a:gd name="T68" fmla="*/ 97 w 526"/>
                <a:gd name="T69" fmla="*/ 2017 h 2021"/>
                <a:gd name="T70" fmla="*/ 84 w 526"/>
                <a:gd name="T71" fmla="*/ 2017 h 2021"/>
                <a:gd name="T72" fmla="*/ 71 w 526"/>
                <a:gd name="T73" fmla="*/ 2009 h 2021"/>
                <a:gd name="T74" fmla="*/ 59 w 526"/>
                <a:gd name="T75" fmla="*/ 2013 h 2021"/>
                <a:gd name="T76" fmla="*/ 46 w 526"/>
                <a:gd name="T77" fmla="*/ 2017 h 2021"/>
                <a:gd name="T78" fmla="*/ 33 w 526"/>
                <a:gd name="T79" fmla="*/ 2021 h 2021"/>
                <a:gd name="T80" fmla="*/ 21 w 526"/>
                <a:gd name="T81" fmla="*/ 2021 h 2021"/>
                <a:gd name="T82" fmla="*/ 8 w 526"/>
                <a:gd name="T83" fmla="*/ 2021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6" h="2021">
                  <a:moveTo>
                    <a:pt x="526" y="0"/>
                  </a:moveTo>
                  <a:lnTo>
                    <a:pt x="526" y="21"/>
                  </a:lnTo>
                  <a:lnTo>
                    <a:pt x="522" y="501"/>
                  </a:lnTo>
                  <a:lnTo>
                    <a:pt x="518" y="1065"/>
                  </a:lnTo>
                  <a:lnTo>
                    <a:pt x="518" y="1516"/>
                  </a:lnTo>
                  <a:lnTo>
                    <a:pt x="514" y="1714"/>
                  </a:lnTo>
                  <a:lnTo>
                    <a:pt x="509" y="1785"/>
                  </a:lnTo>
                  <a:lnTo>
                    <a:pt x="505" y="1836"/>
                  </a:lnTo>
                  <a:lnTo>
                    <a:pt x="501" y="1886"/>
                  </a:lnTo>
                  <a:lnTo>
                    <a:pt x="497" y="1916"/>
                  </a:lnTo>
                  <a:lnTo>
                    <a:pt x="493" y="1950"/>
                  </a:lnTo>
                  <a:lnTo>
                    <a:pt x="488" y="1971"/>
                  </a:lnTo>
                  <a:lnTo>
                    <a:pt x="484" y="1983"/>
                  </a:lnTo>
                  <a:lnTo>
                    <a:pt x="480" y="1992"/>
                  </a:lnTo>
                  <a:lnTo>
                    <a:pt x="476" y="1996"/>
                  </a:lnTo>
                  <a:lnTo>
                    <a:pt x="471" y="2000"/>
                  </a:lnTo>
                  <a:lnTo>
                    <a:pt x="467" y="2004"/>
                  </a:lnTo>
                  <a:lnTo>
                    <a:pt x="463" y="2004"/>
                  </a:lnTo>
                  <a:lnTo>
                    <a:pt x="459" y="2009"/>
                  </a:lnTo>
                  <a:lnTo>
                    <a:pt x="455" y="2009"/>
                  </a:lnTo>
                  <a:lnTo>
                    <a:pt x="450" y="2013"/>
                  </a:lnTo>
                  <a:lnTo>
                    <a:pt x="446" y="2013"/>
                  </a:lnTo>
                  <a:lnTo>
                    <a:pt x="442" y="2013"/>
                  </a:lnTo>
                  <a:lnTo>
                    <a:pt x="438" y="2013"/>
                  </a:lnTo>
                  <a:lnTo>
                    <a:pt x="434" y="2013"/>
                  </a:lnTo>
                  <a:lnTo>
                    <a:pt x="429" y="2013"/>
                  </a:lnTo>
                  <a:lnTo>
                    <a:pt x="425" y="2017"/>
                  </a:lnTo>
                  <a:lnTo>
                    <a:pt x="421" y="2013"/>
                  </a:lnTo>
                  <a:lnTo>
                    <a:pt x="417" y="2017"/>
                  </a:lnTo>
                  <a:lnTo>
                    <a:pt x="412" y="2017"/>
                  </a:lnTo>
                  <a:lnTo>
                    <a:pt x="408" y="2017"/>
                  </a:lnTo>
                  <a:lnTo>
                    <a:pt x="404" y="2017"/>
                  </a:lnTo>
                  <a:lnTo>
                    <a:pt x="400" y="2017"/>
                  </a:lnTo>
                  <a:lnTo>
                    <a:pt x="396" y="2017"/>
                  </a:lnTo>
                  <a:lnTo>
                    <a:pt x="391" y="2021"/>
                  </a:lnTo>
                  <a:lnTo>
                    <a:pt x="387" y="2017"/>
                  </a:lnTo>
                  <a:lnTo>
                    <a:pt x="383" y="2021"/>
                  </a:lnTo>
                  <a:lnTo>
                    <a:pt x="379" y="2021"/>
                  </a:lnTo>
                  <a:lnTo>
                    <a:pt x="375" y="2017"/>
                  </a:lnTo>
                  <a:lnTo>
                    <a:pt x="370" y="2021"/>
                  </a:lnTo>
                  <a:lnTo>
                    <a:pt x="366" y="2017"/>
                  </a:lnTo>
                  <a:lnTo>
                    <a:pt x="362" y="2021"/>
                  </a:lnTo>
                  <a:lnTo>
                    <a:pt x="358" y="2021"/>
                  </a:lnTo>
                  <a:lnTo>
                    <a:pt x="354" y="2021"/>
                  </a:lnTo>
                  <a:lnTo>
                    <a:pt x="349" y="2021"/>
                  </a:lnTo>
                  <a:lnTo>
                    <a:pt x="345" y="2021"/>
                  </a:lnTo>
                  <a:lnTo>
                    <a:pt x="341" y="2021"/>
                  </a:lnTo>
                  <a:lnTo>
                    <a:pt x="337" y="2021"/>
                  </a:lnTo>
                  <a:lnTo>
                    <a:pt x="332" y="2021"/>
                  </a:lnTo>
                  <a:lnTo>
                    <a:pt x="328" y="2021"/>
                  </a:lnTo>
                  <a:lnTo>
                    <a:pt x="324" y="2021"/>
                  </a:lnTo>
                  <a:lnTo>
                    <a:pt x="320" y="2021"/>
                  </a:lnTo>
                  <a:lnTo>
                    <a:pt x="316" y="2021"/>
                  </a:lnTo>
                  <a:lnTo>
                    <a:pt x="311" y="2021"/>
                  </a:lnTo>
                  <a:lnTo>
                    <a:pt x="307" y="2021"/>
                  </a:lnTo>
                  <a:lnTo>
                    <a:pt x="303" y="2021"/>
                  </a:lnTo>
                  <a:lnTo>
                    <a:pt x="299" y="2021"/>
                  </a:lnTo>
                  <a:lnTo>
                    <a:pt x="295" y="2021"/>
                  </a:lnTo>
                  <a:lnTo>
                    <a:pt x="290" y="2021"/>
                  </a:lnTo>
                  <a:lnTo>
                    <a:pt x="286" y="2021"/>
                  </a:lnTo>
                  <a:lnTo>
                    <a:pt x="282" y="2021"/>
                  </a:lnTo>
                  <a:lnTo>
                    <a:pt x="278" y="2021"/>
                  </a:lnTo>
                  <a:lnTo>
                    <a:pt x="273" y="2021"/>
                  </a:lnTo>
                  <a:lnTo>
                    <a:pt x="269" y="2021"/>
                  </a:lnTo>
                  <a:lnTo>
                    <a:pt x="265" y="2021"/>
                  </a:lnTo>
                  <a:lnTo>
                    <a:pt x="261" y="2021"/>
                  </a:lnTo>
                  <a:lnTo>
                    <a:pt x="257" y="2021"/>
                  </a:lnTo>
                  <a:lnTo>
                    <a:pt x="252" y="2021"/>
                  </a:lnTo>
                  <a:lnTo>
                    <a:pt x="248" y="2021"/>
                  </a:lnTo>
                  <a:lnTo>
                    <a:pt x="244" y="2021"/>
                  </a:lnTo>
                  <a:lnTo>
                    <a:pt x="240" y="2021"/>
                  </a:lnTo>
                  <a:lnTo>
                    <a:pt x="236" y="2021"/>
                  </a:lnTo>
                  <a:lnTo>
                    <a:pt x="231" y="2021"/>
                  </a:lnTo>
                  <a:lnTo>
                    <a:pt x="227" y="2021"/>
                  </a:lnTo>
                  <a:lnTo>
                    <a:pt x="223" y="2021"/>
                  </a:lnTo>
                  <a:lnTo>
                    <a:pt x="219" y="2021"/>
                  </a:lnTo>
                  <a:lnTo>
                    <a:pt x="215" y="2021"/>
                  </a:lnTo>
                  <a:lnTo>
                    <a:pt x="210" y="2021"/>
                  </a:lnTo>
                  <a:lnTo>
                    <a:pt x="206" y="2021"/>
                  </a:lnTo>
                  <a:lnTo>
                    <a:pt x="202" y="2021"/>
                  </a:lnTo>
                  <a:lnTo>
                    <a:pt x="198" y="2021"/>
                  </a:lnTo>
                  <a:lnTo>
                    <a:pt x="193" y="2021"/>
                  </a:lnTo>
                  <a:lnTo>
                    <a:pt x="189" y="2021"/>
                  </a:lnTo>
                  <a:lnTo>
                    <a:pt x="185" y="2021"/>
                  </a:lnTo>
                  <a:lnTo>
                    <a:pt x="181" y="2021"/>
                  </a:lnTo>
                  <a:lnTo>
                    <a:pt x="177" y="2021"/>
                  </a:lnTo>
                  <a:lnTo>
                    <a:pt x="172" y="2021"/>
                  </a:lnTo>
                  <a:lnTo>
                    <a:pt x="168" y="2021"/>
                  </a:lnTo>
                  <a:lnTo>
                    <a:pt x="164" y="2021"/>
                  </a:lnTo>
                  <a:lnTo>
                    <a:pt x="160" y="2021"/>
                  </a:lnTo>
                  <a:lnTo>
                    <a:pt x="156" y="2021"/>
                  </a:lnTo>
                  <a:lnTo>
                    <a:pt x="151" y="2021"/>
                  </a:lnTo>
                  <a:lnTo>
                    <a:pt x="147" y="2021"/>
                  </a:lnTo>
                  <a:lnTo>
                    <a:pt x="143" y="2021"/>
                  </a:lnTo>
                  <a:lnTo>
                    <a:pt x="139" y="2021"/>
                  </a:lnTo>
                  <a:lnTo>
                    <a:pt x="134" y="2021"/>
                  </a:lnTo>
                  <a:lnTo>
                    <a:pt x="130" y="2021"/>
                  </a:lnTo>
                  <a:lnTo>
                    <a:pt x="126" y="2021"/>
                  </a:lnTo>
                  <a:lnTo>
                    <a:pt x="122" y="2021"/>
                  </a:lnTo>
                  <a:lnTo>
                    <a:pt x="118" y="2021"/>
                  </a:lnTo>
                  <a:lnTo>
                    <a:pt x="113" y="2021"/>
                  </a:lnTo>
                  <a:lnTo>
                    <a:pt x="109" y="2021"/>
                  </a:lnTo>
                  <a:lnTo>
                    <a:pt x="105" y="2021"/>
                  </a:lnTo>
                  <a:lnTo>
                    <a:pt x="101" y="2021"/>
                  </a:lnTo>
                  <a:lnTo>
                    <a:pt x="97" y="2017"/>
                  </a:lnTo>
                  <a:lnTo>
                    <a:pt x="92" y="2017"/>
                  </a:lnTo>
                  <a:lnTo>
                    <a:pt x="88" y="2017"/>
                  </a:lnTo>
                  <a:lnTo>
                    <a:pt x="84" y="2017"/>
                  </a:lnTo>
                  <a:lnTo>
                    <a:pt x="80" y="2013"/>
                  </a:lnTo>
                  <a:lnTo>
                    <a:pt x="75" y="2013"/>
                  </a:lnTo>
                  <a:lnTo>
                    <a:pt x="71" y="2009"/>
                  </a:lnTo>
                  <a:lnTo>
                    <a:pt x="67" y="2004"/>
                  </a:lnTo>
                  <a:lnTo>
                    <a:pt x="63" y="2009"/>
                  </a:lnTo>
                  <a:lnTo>
                    <a:pt x="59" y="2013"/>
                  </a:lnTo>
                  <a:lnTo>
                    <a:pt x="54" y="2013"/>
                  </a:lnTo>
                  <a:lnTo>
                    <a:pt x="50" y="2017"/>
                  </a:lnTo>
                  <a:lnTo>
                    <a:pt x="46" y="2017"/>
                  </a:lnTo>
                  <a:lnTo>
                    <a:pt x="42" y="2017"/>
                  </a:lnTo>
                  <a:lnTo>
                    <a:pt x="38" y="2021"/>
                  </a:lnTo>
                  <a:lnTo>
                    <a:pt x="33" y="2021"/>
                  </a:lnTo>
                  <a:lnTo>
                    <a:pt x="29" y="2021"/>
                  </a:lnTo>
                  <a:lnTo>
                    <a:pt x="25" y="2021"/>
                  </a:lnTo>
                  <a:lnTo>
                    <a:pt x="21" y="2021"/>
                  </a:lnTo>
                  <a:lnTo>
                    <a:pt x="17" y="2021"/>
                  </a:lnTo>
                  <a:lnTo>
                    <a:pt x="12" y="2021"/>
                  </a:lnTo>
                  <a:lnTo>
                    <a:pt x="8" y="2021"/>
                  </a:lnTo>
                  <a:lnTo>
                    <a:pt x="4" y="2021"/>
                  </a:lnTo>
                  <a:lnTo>
                    <a:pt x="0" y="202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22" name="Freeform 73"/>
            <p:cNvSpPr>
              <a:spLocks/>
            </p:cNvSpPr>
            <p:nvPr/>
          </p:nvSpPr>
          <p:spPr bwMode="auto">
            <a:xfrm>
              <a:off x="6267978" y="4830779"/>
              <a:ext cx="849313" cy="0"/>
            </a:xfrm>
            <a:custGeom>
              <a:avLst/>
              <a:gdLst>
                <a:gd name="T0" fmla="*/ 526 w 535"/>
                <a:gd name="T1" fmla="*/ 514 w 535"/>
                <a:gd name="T2" fmla="*/ 501 w 535"/>
                <a:gd name="T3" fmla="*/ 488 w 535"/>
                <a:gd name="T4" fmla="*/ 476 w 535"/>
                <a:gd name="T5" fmla="*/ 463 w 535"/>
                <a:gd name="T6" fmla="*/ 450 w 535"/>
                <a:gd name="T7" fmla="*/ 438 w 535"/>
                <a:gd name="T8" fmla="*/ 425 w 535"/>
                <a:gd name="T9" fmla="*/ 413 w 535"/>
                <a:gd name="T10" fmla="*/ 400 w 535"/>
                <a:gd name="T11" fmla="*/ 387 w 535"/>
                <a:gd name="T12" fmla="*/ 375 w 535"/>
                <a:gd name="T13" fmla="*/ 362 w 535"/>
                <a:gd name="T14" fmla="*/ 349 w 535"/>
                <a:gd name="T15" fmla="*/ 337 w 535"/>
                <a:gd name="T16" fmla="*/ 324 w 535"/>
                <a:gd name="T17" fmla="*/ 311 w 535"/>
                <a:gd name="T18" fmla="*/ 299 w 535"/>
                <a:gd name="T19" fmla="*/ 286 w 535"/>
                <a:gd name="T20" fmla="*/ 274 w 535"/>
                <a:gd name="T21" fmla="*/ 261 w 535"/>
                <a:gd name="T22" fmla="*/ 248 w 535"/>
                <a:gd name="T23" fmla="*/ 236 w 535"/>
                <a:gd name="T24" fmla="*/ 223 w 535"/>
                <a:gd name="T25" fmla="*/ 210 w 535"/>
                <a:gd name="T26" fmla="*/ 198 w 535"/>
                <a:gd name="T27" fmla="*/ 185 w 535"/>
                <a:gd name="T28" fmla="*/ 172 w 535"/>
                <a:gd name="T29" fmla="*/ 160 w 535"/>
                <a:gd name="T30" fmla="*/ 147 w 535"/>
                <a:gd name="T31" fmla="*/ 135 w 535"/>
                <a:gd name="T32" fmla="*/ 122 w 535"/>
                <a:gd name="T33" fmla="*/ 109 w 535"/>
                <a:gd name="T34" fmla="*/ 97 w 535"/>
                <a:gd name="T35" fmla="*/ 84 w 535"/>
                <a:gd name="T36" fmla="*/ 71 w 535"/>
                <a:gd name="T37" fmla="*/ 59 w 535"/>
                <a:gd name="T38" fmla="*/ 46 w 535"/>
                <a:gd name="T39" fmla="*/ 33 w 535"/>
                <a:gd name="T40" fmla="*/ 21 w 535"/>
                <a:gd name="T41" fmla="*/ 8 w 53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535">
                  <a:moveTo>
                    <a:pt x="535" y="0"/>
                  </a:moveTo>
                  <a:lnTo>
                    <a:pt x="530" y="0"/>
                  </a:lnTo>
                  <a:lnTo>
                    <a:pt x="526" y="0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4" y="0"/>
                  </a:lnTo>
                  <a:lnTo>
                    <a:pt x="509" y="0"/>
                  </a:lnTo>
                  <a:lnTo>
                    <a:pt x="505" y="0"/>
                  </a:lnTo>
                  <a:lnTo>
                    <a:pt x="501" y="0"/>
                  </a:lnTo>
                  <a:lnTo>
                    <a:pt x="497" y="0"/>
                  </a:lnTo>
                  <a:lnTo>
                    <a:pt x="493" y="0"/>
                  </a:lnTo>
                  <a:lnTo>
                    <a:pt x="488" y="0"/>
                  </a:lnTo>
                  <a:lnTo>
                    <a:pt x="484" y="0"/>
                  </a:lnTo>
                  <a:lnTo>
                    <a:pt x="480" y="0"/>
                  </a:lnTo>
                  <a:lnTo>
                    <a:pt x="476" y="0"/>
                  </a:lnTo>
                  <a:lnTo>
                    <a:pt x="471" y="0"/>
                  </a:lnTo>
                  <a:lnTo>
                    <a:pt x="467" y="0"/>
                  </a:lnTo>
                  <a:lnTo>
                    <a:pt x="463" y="0"/>
                  </a:lnTo>
                  <a:lnTo>
                    <a:pt x="459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6" y="0"/>
                  </a:lnTo>
                  <a:lnTo>
                    <a:pt x="442" y="0"/>
                  </a:lnTo>
                  <a:lnTo>
                    <a:pt x="438" y="0"/>
                  </a:lnTo>
                  <a:lnTo>
                    <a:pt x="434" y="0"/>
                  </a:lnTo>
                  <a:lnTo>
                    <a:pt x="429" y="0"/>
                  </a:lnTo>
                  <a:lnTo>
                    <a:pt x="425" y="0"/>
                  </a:lnTo>
                  <a:lnTo>
                    <a:pt x="421" y="0"/>
                  </a:lnTo>
                  <a:lnTo>
                    <a:pt x="417" y="0"/>
                  </a:lnTo>
                  <a:lnTo>
                    <a:pt x="413" y="0"/>
                  </a:lnTo>
                  <a:lnTo>
                    <a:pt x="408" y="0"/>
                  </a:lnTo>
                  <a:lnTo>
                    <a:pt x="404" y="0"/>
                  </a:lnTo>
                  <a:lnTo>
                    <a:pt x="400" y="0"/>
                  </a:lnTo>
                  <a:lnTo>
                    <a:pt x="396" y="0"/>
                  </a:lnTo>
                  <a:lnTo>
                    <a:pt x="391" y="0"/>
                  </a:lnTo>
                  <a:lnTo>
                    <a:pt x="387" y="0"/>
                  </a:lnTo>
                  <a:lnTo>
                    <a:pt x="383" y="0"/>
                  </a:lnTo>
                  <a:lnTo>
                    <a:pt x="379" y="0"/>
                  </a:lnTo>
                  <a:lnTo>
                    <a:pt x="375" y="0"/>
                  </a:lnTo>
                  <a:lnTo>
                    <a:pt x="370" y="0"/>
                  </a:lnTo>
                  <a:lnTo>
                    <a:pt x="366" y="0"/>
                  </a:lnTo>
                  <a:lnTo>
                    <a:pt x="362" y="0"/>
                  </a:lnTo>
                  <a:lnTo>
                    <a:pt x="358" y="0"/>
                  </a:lnTo>
                  <a:lnTo>
                    <a:pt x="354" y="0"/>
                  </a:lnTo>
                  <a:lnTo>
                    <a:pt x="349" y="0"/>
                  </a:lnTo>
                  <a:lnTo>
                    <a:pt x="345" y="0"/>
                  </a:lnTo>
                  <a:lnTo>
                    <a:pt x="341" y="0"/>
                  </a:lnTo>
                  <a:lnTo>
                    <a:pt x="337" y="0"/>
                  </a:lnTo>
                  <a:lnTo>
                    <a:pt x="332" y="0"/>
                  </a:lnTo>
                  <a:lnTo>
                    <a:pt x="328" y="0"/>
                  </a:lnTo>
                  <a:lnTo>
                    <a:pt x="324" y="0"/>
                  </a:lnTo>
                  <a:lnTo>
                    <a:pt x="320" y="0"/>
                  </a:lnTo>
                  <a:lnTo>
                    <a:pt x="316" y="0"/>
                  </a:lnTo>
                  <a:lnTo>
                    <a:pt x="311" y="0"/>
                  </a:lnTo>
                  <a:lnTo>
                    <a:pt x="307" y="0"/>
                  </a:lnTo>
                  <a:lnTo>
                    <a:pt x="303" y="0"/>
                  </a:lnTo>
                  <a:lnTo>
                    <a:pt x="299" y="0"/>
                  </a:lnTo>
                  <a:lnTo>
                    <a:pt x="295" y="0"/>
                  </a:lnTo>
                  <a:lnTo>
                    <a:pt x="290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269" y="0"/>
                  </a:lnTo>
                  <a:lnTo>
                    <a:pt x="265" y="0"/>
                  </a:lnTo>
                  <a:lnTo>
                    <a:pt x="261" y="0"/>
                  </a:lnTo>
                  <a:lnTo>
                    <a:pt x="257" y="0"/>
                  </a:lnTo>
                  <a:lnTo>
                    <a:pt x="252" y="0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27" y="0"/>
                  </a:lnTo>
                  <a:lnTo>
                    <a:pt x="223" y="0"/>
                  </a:lnTo>
                  <a:lnTo>
                    <a:pt x="219" y="0"/>
                  </a:lnTo>
                  <a:lnTo>
                    <a:pt x="215" y="0"/>
                  </a:lnTo>
                  <a:lnTo>
                    <a:pt x="210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198" y="0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185" y="0"/>
                  </a:lnTo>
                  <a:lnTo>
                    <a:pt x="181" y="0"/>
                  </a:lnTo>
                  <a:lnTo>
                    <a:pt x="177" y="0"/>
                  </a:lnTo>
                  <a:lnTo>
                    <a:pt x="172" y="0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47" y="0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23" name="Freeform 74"/>
            <p:cNvSpPr>
              <a:spLocks/>
            </p:cNvSpPr>
            <p:nvPr/>
          </p:nvSpPr>
          <p:spPr bwMode="auto">
            <a:xfrm>
              <a:off x="5418667" y="4821838"/>
              <a:ext cx="849312" cy="8941"/>
            </a:xfrm>
            <a:custGeom>
              <a:avLst/>
              <a:gdLst>
                <a:gd name="T0" fmla="*/ 526 w 535"/>
                <a:gd name="T1" fmla="*/ 4 h 4"/>
                <a:gd name="T2" fmla="*/ 514 w 535"/>
                <a:gd name="T3" fmla="*/ 0 h 4"/>
                <a:gd name="T4" fmla="*/ 501 w 535"/>
                <a:gd name="T5" fmla="*/ 4 h 4"/>
                <a:gd name="T6" fmla="*/ 488 w 535"/>
                <a:gd name="T7" fmla="*/ 4 h 4"/>
                <a:gd name="T8" fmla="*/ 476 w 535"/>
                <a:gd name="T9" fmla="*/ 4 h 4"/>
                <a:gd name="T10" fmla="*/ 463 w 535"/>
                <a:gd name="T11" fmla="*/ 4 h 4"/>
                <a:gd name="T12" fmla="*/ 450 w 535"/>
                <a:gd name="T13" fmla="*/ 4 h 4"/>
                <a:gd name="T14" fmla="*/ 438 w 535"/>
                <a:gd name="T15" fmla="*/ 4 h 4"/>
                <a:gd name="T16" fmla="*/ 425 w 535"/>
                <a:gd name="T17" fmla="*/ 4 h 4"/>
                <a:gd name="T18" fmla="*/ 413 w 535"/>
                <a:gd name="T19" fmla="*/ 4 h 4"/>
                <a:gd name="T20" fmla="*/ 400 w 535"/>
                <a:gd name="T21" fmla="*/ 4 h 4"/>
                <a:gd name="T22" fmla="*/ 387 w 535"/>
                <a:gd name="T23" fmla="*/ 4 h 4"/>
                <a:gd name="T24" fmla="*/ 375 w 535"/>
                <a:gd name="T25" fmla="*/ 4 h 4"/>
                <a:gd name="T26" fmla="*/ 362 w 535"/>
                <a:gd name="T27" fmla="*/ 4 h 4"/>
                <a:gd name="T28" fmla="*/ 349 w 535"/>
                <a:gd name="T29" fmla="*/ 4 h 4"/>
                <a:gd name="T30" fmla="*/ 337 w 535"/>
                <a:gd name="T31" fmla="*/ 4 h 4"/>
                <a:gd name="T32" fmla="*/ 324 w 535"/>
                <a:gd name="T33" fmla="*/ 4 h 4"/>
                <a:gd name="T34" fmla="*/ 311 w 535"/>
                <a:gd name="T35" fmla="*/ 4 h 4"/>
                <a:gd name="T36" fmla="*/ 299 w 535"/>
                <a:gd name="T37" fmla="*/ 4 h 4"/>
                <a:gd name="T38" fmla="*/ 286 w 535"/>
                <a:gd name="T39" fmla="*/ 4 h 4"/>
                <a:gd name="T40" fmla="*/ 274 w 535"/>
                <a:gd name="T41" fmla="*/ 4 h 4"/>
                <a:gd name="T42" fmla="*/ 261 w 535"/>
                <a:gd name="T43" fmla="*/ 4 h 4"/>
                <a:gd name="T44" fmla="*/ 248 w 535"/>
                <a:gd name="T45" fmla="*/ 4 h 4"/>
                <a:gd name="T46" fmla="*/ 236 w 535"/>
                <a:gd name="T47" fmla="*/ 4 h 4"/>
                <a:gd name="T48" fmla="*/ 223 w 535"/>
                <a:gd name="T49" fmla="*/ 4 h 4"/>
                <a:gd name="T50" fmla="*/ 210 w 535"/>
                <a:gd name="T51" fmla="*/ 4 h 4"/>
                <a:gd name="T52" fmla="*/ 198 w 535"/>
                <a:gd name="T53" fmla="*/ 4 h 4"/>
                <a:gd name="T54" fmla="*/ 185 w 535"/>
                <a:gd name="T55" fmla="*/ 4 h 4"/>
                <a:gd name="T56" fmla="*/ 172 w 535"/>
                <a:gd name="T57" fmla="*/ 4 h 4"/>
                <a:gd name="T58" fmla="*/ 160 w 535"/>
                <a:gd name="T59" fmla="*/ 4 h 4"/>
                <a:gd name="T60" fmla="*/ 147 w 535"/>
                <a:gd name="T61" fmla="*/ 4 h 4"/>
                <a:gd name="T62" fmla="*/ 135 w 535"/>
                <a:gd name="T63" fmla="*/ 4 h 4"/>
                <a:gd name="T64" fmla="*/ 122 w 535"/>
                <a:gd name="T65" fmla="*/ 4 h 4"/>
                <a:gd name="T66" fmla="*/ 109 w 535"/>
                <a:gd name="T67" fmla="*/ 4 h 4"/>
                <a:gd name="T68" fmla="*/ 97 w 535"/>
                <a:gd name="T69" fmla="*/ 4 h 4"/>
                <a:gd name="T70" fmla="*/ 84 w 535"/>
                <a:gd name="T71" fmla="*/ 4 h 4"/>
                <a:gd name="T72" fmla="*/ 71 w 535"/>
                <a:gd name="T73" fmla="*/ 4 h 4"/>
                <a:gd name="T74" fmla="*/ 59 w 535"/>
                <a:gd name="T75" fmla="*/ 4 h 4"/>
                <a:gd name="T76" fmla="*/ 46 w 535"/>
                <a:gd name="T77" fmla="*/ 4 h 4"/>
                <a:gd name="T78" fmla="*/ 33 w 535"/>
                <a:gd name="T79" fmla="*/ 4 h 4"/>
                <a:gd name="T80" fmla="*/ 21 w 535"/>
                <a:gd name="T81" fmla="*/ 4 h 4"/>
                <a:gd name="T82" fmla="*/ 8 w 535"/>
                <a:gd name="T8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">
                  <a:moveTo>
                    <a:pt x="535" y="4"/>
                  </a:moveTo>
                  <a:lnTo>
                    <a:pt x="530" y="4"/>
                  </a:lnTo>
                  <a:lnTo>
                    <a:pt x="526" y="4"/>
                  </a:lnTo>
                  <a:lnTo>
                    <a:pt x="522" y="4"/>
                  </a:lnTo>
                  <a:lnTo>
                    <a:pt x="518" y="4"/>
                  </a:lnTo>
                  <a:lnTo>
                    <a:pt x="514" y="0"/>
                  </a:lnTo>
                  <a:lnTo>
                    <a:pt x="509" y="4"/>
                  </a:lnTo>
                  <a:lnTo>
                    <a:pt x="505" y="4"/>
                  </a:lnTo>
                  <a:lnTo>
                    <a:pt x="501" y="4"/>
                  </a:lnTo>
                  <a:lnTo>
                    <a:pt x="497" y="4"/>
                  </a:lnTo>
                  <a:lnTo>
                    <a:pt x="493" y="4"/>
                  </a:lnTo>
                  <a:lnTo>
                    <a:pt x="488" y="4"/>
                  </a:lnTo>
                  <a:lnTo>
                    <a:pt x="484" y="4"/>
                  </a:lnTo>
                  <a:lnTo>
                    <a:pt x="480" y="4"/>
                  </a:lnTo>
                  <a:lnTo>
                    <a:pt x="476" y="4"/>
                  </a:lnTo>
                  <a:lnTo>
                    <a:pt x="472" y="4"/>
                  </a:lnTo>
                  <a:lnTo>
                    <a:pt x="467" y="4"/>
                  </a:lnTo>
                  <a:lnTo>
                    <a:pt x="463" y="4"/>
                  </a:lnTo>
                  <a:lnTo>
                    <a:pt x="459" y="4"/>
                  </a:lnTo>
                  <a:lnTo>
                    <a:pt x="455" y="4"/>
                  </a:lnTo>
                  <a:lnTo>
                    <a:pt x="450" y="4"/>
                  </a:lnTo>
                  <a:lnTo>
                    <a:pt x="446" y="4"/>
                  </a:lnTo>
                  <a:lnTo>
                    <a:pt x="442" y="4"/>
                  </a:lnTo>
                  <a:lnTo>
                    <a:pt x="438" y="4"/>
                  </a:lnTo>
                  <a:lnTo>
                    <a:pt x="434" y="4"/>
                  </a:lnTo>
                  <a:lnTo>
                    <a:pt x="429" y="4"/>
                  </a:lnTo>
                  <a:lnTo>
                    <a:pt x="425" y="4"/>
                  </a:lnTo>
                  <a:lnTo>
                    <a:pt x="421" y="4"/>
                  </a:lnTo>
                  <a:lnTo>
                    <a:pt x="417" y="4"/>
                  </a:lnTo>
                  <a:lnTo>
                    <a:pt x="413" y="4"/>
                  </a:lnTo>
                  <a:lnTo>
                    <a:pt x="408" y="4"/>
                  </a:lnTo>
                  <a:lnTo>
                    <a:pt x="404" y="4"/>
                  </a:lnTo>
                  <a:lnTo>
                    <a:pt x="400" y="4"/>
                  </a:lnTo>
                  <a:lnTo>
                    <a:pt x="396" y="4"/>
                  </a:lnTo>
                  <a:lnTo>
                    <a:pt x="391" y="4"/>
                  </a:lnTo>
                  <a:lnTo>
                    <a:pt x="387" y="4"/>
                  </a:lnTo>
                  <a:lnTo>
                    <a:pt x="383" y="4"/>
                  </a:lnTo>
                  <a:lnTo>
                    <a:pt x="379" y="4"/>
                  </a:lnTo>
                  <a:lnTo>
                    <a:pt x="375" y="4"/>
                  </a:lnTo>
                  <a:lnTo>
                    <a:pt x="370" y="4"/>
                  </a:lnTo>
                  <a:lnTo>
                    <a:pt x="366" y="4"/>
                  </a:lnTo>
                  <a:lnTo>
                    <a:pt x="362" y="4"/>
                  </a:lnTo>
                  <a:lnTo>
                    <a:pt x="358" y="4"/>
                  </a:lnTo>
                  <a:lnTo>
                    <a:pt x="354" y="4"/>
                  </a:lnTo>
                  <a:lnTo>
                    <a:pt x="349" y="4"/>
                  </a:lnTo>
                  <a:lnTo>
                    <a:pt x="345" y="4"/>
                  </a:lnTo>
                  <a:lnTo>
                    <a:pt x="341" y="4"/>
                  </a:lnTo>
                  <a:lnTo>
                    <a:pt x="337" y="4"/>
                  </a:lnTo>
                  <a:lnTo>
                    <a:pt x="333" y="4"/>
                  </a:lnTo>
                  <a:lnTo>
                    <a:pt x="328" y="4"/>
                  </a:lnTo>
                  <a:lnTo>
                    <a:pt x="324" y="4"/>
                  </a:lnTo>
                  <a:lnTo>
                    <a:pt x="320" y="4"/>
                  </a:lnTo>
                  <a:lnTo>
                    <a:pt x="316" y="4"/>
                  </a:lnTo>
                  <a:lnTo>
                    <a:pt x="311" y="4"/>
                  </a:lnTo>
                  <a:lnTo>
                    <a:pt x="307" y="4"/>
                  </a:lnTo>
                  <a:lnTo>
                    <a:pt x="303" y="4"/>
                  </a:lnTo>
                  <a:lnTo>
                    <a:pt x="299" y="4"/>
                  </a:lnTo>
                  <a:lnTo>
                    <a:pt x="295" y="4"/>
                  </a:lnTo>
                  <a:lnTo>
                    <a:pt x="290" y="4"/>
                  </a:lnTo>
                  <a:lnTo>
                    <a:pt x="286" y="4"/>
                  </a:lnTo>
                  <a:lnTo>
                    <a:pt x="282" y="4"/>
                  </a:lnTo>
                  <a:lnTo>
                    <a:pt x="278" y="4"/>
                  </a:lnTo>
                  <a:lnTo>
                    <a:pt x="274" y="4"/>
                  </a:lnTo>
                  <a:lnTo>
                    <a:pt x="269" y="4"/>
                  </a:lnTo>
                  <a:lnTo>
                    <a:pt x="265" y="4"/>
                  </a:lnTo>
                  <a:lnTo>
                    <a:pt x="261" y="4"/>
                  </a:lnTo>
                  <a:lnTo>
                    <a:pt x="257" y="4"/>
                  </a:lnTo>
                  <a:lnTo>
                    <a:pt x="252" y="4"/>
                  </a:lnTo>
                  <a:lnTo>
                    <a:pt x="248" y="4"/>
                  </a:lnTo>
                  <a:lnTo>
                    <a:pt x="244" y="4"/>
                  </a:lnTo>
                  <a:lnTo>
                    <a:pt x="240" y="4"/>
                  </a:lnTo>
                  <a:lnTo>
                    <a:pt x="236" y="4"/>
                  </a:lnTo>
                  <a:lnTo>
                    <a:pt x="231" y="4"/>
                  </a:lnTo>
                  <a:lnTo>
                    <a:pt x="227" y="4"/>
                  </a:lnTo>
                  <a:lnTo>
                    <a:pt x="223" y="4"/>
                  </a:lnTo>
                  <a:lnTo>
                    <a:pt x="219" y="4"/>
                  </a:lnTo>
                  <a:lnTo>
                    <a:pt x="215" y="4"/>
                  </a:lnTo>
                  <a:lnTo>
                    <a:pt x="210" y="4"/>
                  </a:lnTo>
                  <a:lnTo>
                    <a:pt x="206" y="4"/>
                  </a:lnTo>
                  <a:lnTo>
                    <a:pt x="202" y="4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81" y="4"/>
                  </a:lnTo>
                  <a:lnTo>
                    <a:pt x="177" y="4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4"/>
                  </a:lnTo>
                  <a:lnTo>
                    <a:pt x="160" y="4"/>
                  </a:lnTo>
                  <a:lnTo>
                    <a:pt x="156" y="4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3" y="4"/>
                  </a:lnTo>
                  <a:lnTo>
                    <a:pt x="139" y="4"/>
                  </a:lnTo>
                  <a:lnTo>
                    <a:pt x="135" y="4"/>
                  </a:lnTo>
                  <a:lnTo>
                    <a:pt x="130" y="4"/>
                  </a:lnTo>
                  <a:lnTo>
                    <a:pt x="126" y="4"/>
                  </a:lnTo>
                  <a:lnTo>
                    <a:pt x="122" y="4"/>
                  </a:lnTo>
                  <a:lnTo>
                    <a:pt x="118" y="4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5" y="4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4"/>
                  </a:lnTo>
                  <a:lnTo>
                    <a:pt x="84" y="4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1" y="4"/>
                  </a:lnTo>
                  <a:lnTo>
                    <a:pt x="67" y="4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24" name="Freeform 75"/>
            <p:cNvSpPr>
              <a:spLocks/>
            </p:cNvSpPr>
            <p:nvPr/>
          </p:nvSpPr>
          <p:spPr bwMode="auto">
            <a:xfrm>
              <a:off x="4577292" y="4830779"/>
              <a:ext cx="841375" cy="0"/>
            </a:xfrm>
            <a:custGeom>
              <a:avLst/>
              <a:gdLst>
                <a:gd name="T0" fmla="*/ 522 w 531"/>
                <a:gd name="T1" fmla="*/ 510 w 531"/>
                <a:gd name="T2" fmla="*/ 497 w 531"/>
                <a:gd name="T3" fmla="*/ 484 w 531"/>
                <a:gd name="T4" fmla="*/ 472 w 531"/>
                <a:gd name="T5" fmla="*/ 459 w 531"/>
                <a:gd name="T6" fmla="*/ 447 w 531"/>
                <a:gd name="T7" fmla="*/ 434 w 531"/>
                <a:gd name="T8" fmla="*/ 421 w 531"/>
                <a:gd name="T9" fmla="*/ 409 w 531"/>
                <a:gd name="T10" fmla="*/ 396 w 531"/>
                <a:gd name="T11" fmla="*/ 383 w 531"/>
                <a:gd name="T12" fmla="*/ 371 w 531"/>
                <a:gd name="T13" fmla="*/ 358 w 531"/>
                <a:gd name="T14" fmla="*/ 345 w 531"/>
                <a:gd name="T15" fmla="*/ 333 w 531"/>
                <a:gd name="T16" fmla="*/ 320 w 531"/>
                <a:gd name="T17" fmla="*/ 312 w 531"/>
                <a:gd name="T18" fmla="*/ 299 w 531"/>
                <a:gd name="T19" fmla="*/ 286 w 531"/>
                <a:gd name="T20" fmla="*/ 274 w 531"/>
                <a:gd name="T21" fmla="*/ 261 w 531"/>
                <a:gd name="T22" fmla="*/ 249 w 531"/>
                <a:gd name="T23" fmla="*/ 236 w 531"/>
                <a:gd name="T24" fmla="*/ 223 w 531"/>
                <a:gd name="T25" fmla="*/ 211 w 531"/>
                <a:gd name="T26" fmla="*/ 198 w 531"/>
                <a:gd name="T27" fmla="*/ 185 w 531"/>
                <a:gd name="T28" fmla="*/ 173 w 531"/>
                <a:gd name="T29" fmla="*/ 160 w 531"/>
                <a:gd name="T30" fmla="*/ 147 w 531"/>
                <a:gd name="T31" fmla="*/ 135 w 531"/>
                <a:gd name="T32" fmla="*/ 122 w 531"/>
                <a:gd name="T33" fmla="*/ 110 w 531"/>
                <a:gd name="T34" fmla="*/ 97 w 531"/>
                <a:gd name="T35" fmla="*/ 84 w 531"/>
                <a:gd name="T36" fmla="*/ 72 w 531"/>
                <a:gd name="T37" fmla="*/ 59 w 531"/>
                <a:gd name="T38" fmla="*/ 46 w 531"/>
                <a:gd name="T39" fmla="*/ 34 w 531"/>
                <a:gd name="T40" fmla="*/ 21 w 531"/>
                <a:gd name="T41" fmla="*/ 8 w 5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531">
                  <a:moveTo>
                    <a:pt x="531" y="0"/>
                  </a:moveTo>
                  <a:lnTo>
                    <a:pt x="527" y="0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4" y="0"/>
                  </a:lnTo>
                  <a:lnTo>
                    <a:pt x="510" y="0"/>
                  </a:lnTo>
                  <a:lnTo>
                    <a:pt x="505" y="0"/>
                  </a:lnTo>
                  <a:lnTo>
                    <a:pt x="501" y="0"/>
                  </a:lnTo>
                  <a:lnTo>
                    <a:pt x="497" y="0"/>
                  </a:lnTo>
                  <a:lnTo>
                    <a:pt x="493" y="0"/>
                  </a:lnTo>
                  <a:lnTo>
                    <a:pt x="489" y="0"/>
                  </a:lnTo>
                  <a:lnTo>
                    <a:pt x="484" y="0"/>
                  </a:lnTo>
                  <a:lnTo>
                    <a:pt x="480" y="0"/>
                  </a:lnTo>
                  <a:lnTo>
                    <a:pt x="476" y="0"/>
                  </a:lnTo>
                  <a:lnTo>
                    <a:pt x="472" y="0"/>
                  </a:lnTo>
                  <a:lnTo>
                    <a:pt x="468" y="0"/>
                  </a:lnTo>
                  <a:lnTo>
                    <a:pt x="463" y="0"/>
                  </a:lnTo>
                  <a:lnTo>
                    <a:pt x="459" y="0"/>
                  </a:lnTo>
                  <a:lnTo>
                    <a:pt x="455" y="0"/>
                  </a:lnTo>
                  <a:lnTo>
                    <a:pt x="451" y="0"/>
                  </a:lnTo>
                  <a:lnTo>
                    <a:pt x="447" y="0"/>
                  </a:lnTo>
                  <a:lnTo>
                    <a:pt x="442" y="0"/>
                  </a:lnTo>
                  <a:lnTo>
                    <a:pt x="438" y="0"/>
                  </a:lnTo>
                  <a:lnTo>
                    <a:pt x="434" y="0"/>
                  </a:lnTo>
                  <a:lnTo>
                    <a:pt x="430" y="0"/>
                  </a:lnTo>
                  <a:lnTo>
                    <a:pt x="425" y="0"/>
                  </a:lnTo>
                  <a:lnTo>
                    <a:pt x="421" y="0"/>
                  </a:lnTo>
                  <a:lnTo>
                    <a:pt x="417" y="0"/>
                  </a:lnTo>
                  <a:lnTo>
                    <a:pt x="413" y="0"/>
                  </a:lnTo>
                  <a:lnTo>
                    <a:pt x="409" y="0"/>
                  </a:lnTo>
                  <a:lnTo>
                    <a:pt x="404" y="0"/>
                  </a:lnTo>
                  <a:lnTo>
                    <a:pt x="400" y="0"/>
                  </a:lnTo>
                  <a:lnTo>
                    <a:pt x="396" y="0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83" y="0"/>
                  </a:lnTo>
                  <a:lnTo>
                    <a:pt x="379" y="0"/>
                  </a:lnTo>
                  <a:lnTo>
                    <a:pt x="375" y="0"/>
                  </a:lnTo>
                  <a:lnTo>
                    <a:pt x="371" y="0"/>
                  </a:lnTo>
                  <a:lnTo>
                    <a:pt x="366" y="0"/>
                  </a:lnTo>
                  <a:lnTo>
                    <a:pt x="362" y="0"/>
                  </a:lnTo>
                  <a:lnTo>
                    <a:pt x="358" y="0"/>
                  </a:lnTo>
                  <a:lnTo>
                    <a:pt x="354" y="0"/>
                  </a:lnTo>
                  <a:lnTo>
                    <a:pt x="350" y="0"/>
                  </a:lnTo>
                  <a:lnTo>
                    <a:pt x="345" y="0"/>
                  </a:lnTo>
                  <a:lnTo>
                    <a:pt x="341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9" y="0"/>
                  </a:lnTo>
                  <a:lnTo>
                    <a:pt x="324" y="0"/>
                  </a:lnTo>
                  <a:lnTo>
                    <a:pt x="320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3" y="0"/>
                  </a:lnTo>
                  <a:lnTo>
                    <a:pt x="299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270" y="0"/>
                  </a:lnTo>
                  <a:lnTo>
                    <a:pt x="265" y="0"/>
                  </a:lnTo>
                  <a:lnTo>
                    <a:pt x="261" y="0"/>
                  </a:lnTo>
                  <a:lnTo>
                    <a:pt x="257" y="0"/>
                  </a:lnTo>
                  <a:lnTo>
                    <a:pt x="253" y="0"/>
                  </a:lnTo>
                  <a:lnTo>
                    <a:pt x="249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3" y="0"/>
                  </a:lnTo>
                  <a:lnTo>
                    <a:pt x="219" y="0"/>
                  </a:lnTo>
                  <a:lnTo>
                    <a:pt x="215" y="0"/>
                  </a:lnTo>
                  <a:lnTo>
                    <a:pt x="211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90" y="0"/>
                  </a:lnTo>
                  <a:lnTo>
                    <a:pt x="185" y="0"/>
                  </a:lnTo>
                  <a:lnTo>
                    <a:pt x="181" y="0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7" y="0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25" name="Freeform 76"/>
            <p:cNvSpPr>
              <a:spLocks/>
            </p:cNvSpPr>
            <p:nvPr/>
          </p:nvSpPr>
          <p:spPr bwMode="auto">
            <a:xfrm>
              <a:off x="3727978" y="4821838"/>
              <a:ext cx="849313" cy="8941"/>
            </a:xfrm>
            <a:custGeom>
              <a:avLst/>
              <a:gdLst>
                <a:gd name="T0" fmla="*/ 527 w 535"/>
                <a:gd name="T1" fmla="*/ 4 h 4"/>
                <a:gd name="T2" fmla="*/ 514 w 535"/>
                <a:gd name="T3" fmla="*/ 4 h 4"/>
                <a:gd name="T4" fmla="*/ 501 w 535"/>
                <a:gd name="T5" fmla="*/ 4 h 4"/>
                <a:gd name="T6" fmla="*/ 489 w 535"/>
                <a:gd name="T7" fmla="*/ 4 h 4"/>
                <a:gd name="T8" fmla="*/ 476 w 535"/>
                <a:gd name="T9" fmla="*/ 4 h 4"/>
                <a:gd name="T10" fmla="*/ 463 w 535"/>
                <a:gd name="T11" fmla="*/ 4 h 4"/>
                <a:gd name="T12" fmla="*/ 451 w 535"/>
                <a:gd name="T13" fmla="*/ 4 h 4"/>
                <a:gd name="T14" fmla="*/ 438 w 535"/>
                <a:gd name="T15" fmla="*/ 4 h 4"/>
                <a:gd name="T16" fmla="*/ 425 w 535"/>
                <a:gd name="T17" fmla="*/ 4 h 4"/>
                <a:gd name="T18" fmla="*/ 413 w 535"/>
                <a:gd name="T19" fmla="*/ 4 h 4"/>
                <a:gd name="T20" fmla="*/ 400 w 535"/>
                <a:gd name="T21" fmla="*/ 4 h 4"/>
                <a:gd name="T22" fmla="*/ 388 w 535"/>
                <a:gd name="T23" fmla="*/ 4 h 4"/>
                <a:gd name="T24" fmla="*/ 375 w 535"/>
                <a:gd name="T25" fmla="*/ 4 h 4"/>
                <a:gd name="T26" fmla="*/ 362 w 535"/>
                <a:gd name="T27" fmla="*/ 4 h 4"/>
                <a:gd name="T28" fmla="*/ 350 w 535"/>
                <a:gd name="T29" fmla="*/ 4 h 4"/>
                <a:gd name="T30" fmla="*/ 337 w 535"/>
                <a:gd name="T31" fmla="*/ 4 h 4"/>
                <a:gd name="T32" fmla="*/ 324 w 535"/>
                <a:gd name="T33" fmla="*/ 4 h 4"/>
                <a:gd name="T34" fmla="*/ 312 w 535"/>
                <a:gd name="T35" fmla="*/ 4 h 4"/>
                <a:gd name="T36" fmla="*/ 299 w 535"/>
                <a:gd name="T37" fmla="*/ 4 h 4"/>
                <a:gd name="T38" fmla="*/ 286 w 535"/>
                <a:gd name="T39" fmla="*/ 4 h 4"/>
                <a:gd name="T40" fmla="*/ 274 w 535"/>
                <a:gd name="T41" fmla="*/ 4 h 4"/>
                <a:gd name="T42" fmla="*/ 261 w 535"/>
                <a:gd name="T43" fmla="*/ 4 h 4"/>
                <a:gd name="T44" fmla="*/ 249 w 535"/>
                <a:gd name="T45" fmla="*/ 4 h 4"/>
                <a:gd name="T46" fmla="*/ 236 w 535"/>
                <a:gd name="T47" fmla="*/ 4 h 4"/>
                <a:gd name="T48" fmla="*/ 223 w 535"/>
                <a:gd name="T49" fmla="*/ 4 h 4"/>
                <a:gd name="T50" fmla="*/ 211 w 535"/>
                <a:gd name="T51" fmla="*/ 4 h 4"/>
                <a:gd name="T52" fmla="*/ 198 w 535"/>
                <a:gd name="T53" fmla="*/ 4 h 4"/>
                <a:gd name="T54" fmla="*/ 185 w 535"/>
                <a:gd name="T55" fmla="*/ 4 h 4"/>
                <a:gd name="T56" fmla="*/ 173 w 535"/>
                <a:gd name="T57" fmla="*/ 4 h 4"/>
                <a:gd name="T58" fmla="*/ 160 w 535"/>
                <a:gd name="T59" fmla="*/ 4 h 4"/>
                <a:gd name="T60" fmla="*/ 147 w 535"/>
                <a:gd name="T61" fmla="*/ 4 h 4"/>
                <a:gd name="T62" fmla="*/ 135 w 535"/>
                <a:gd name="T63" fmla="*/ 4 h 4"/>
                <a:gd name="T64" fmla="*/ 122 w 535"/>
                <a:gd name="T65" fmla="*/ 4 h 4"/>
                <a:gd name="T66" fmla="*/ 110 w 535"/>
                <a:gd name="T67" fmla="*/ 4 h 4"/>
                <a:gd name="T68" fmla="*/ 97 w 535"/>
                <a:gd name="T69" fmla="*/ 4 h 4"/>
                <a:gd name="T70" fmla="*/ 84 w 535"/>
                <a:gd name="T71" fmla="*/ 4 h 4"/>
                <a:gd name="T72" fmla="*/ 72 w 535"/>
                <a:gd name="T73" fmla="*/ 4 h 4"/>
                <a:gd name="T74" fmla="*/ 59 w 535"/>
                <a:gd name="T75" fmla="*/ 4 h 4"/>
                <a:gd name="T76" fmla="*/ 46 w 535"/>
                <a:gd name="T77" fmla="*/ 4 h 4"/>
                <a:gd name="T78" fmla="*/ 34 w 535"/>
                <a:gd name="T79" fmla="*/ 0 h 4"/>
                <a:gd name="T80" fmla="*/ 21 w 535"/>
                <a:gd name="T81" fmla="*/ 4 h 4"/>
                <a:gd name="T82" fmla="*/ 8 w 535"/>
                <a:gd name="T8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">
                  <a:moveTo>
                    <a:pt x="535" y="4"/>
                  </a:moveTo>
                  <a:lnTo>
                    <a:pt x="531" y="4"/>
                  </a:lnTo>
                  <a:lnTo>
                    <a:pt x="527" y="4"/>
                  </a:lnTo>
                  <a:lnTo>
                    <a:pt x="522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10" y="4"/>
                  </a:lnTo>
                  <a:lnTo>
                    <a:pt x="506" y="4"/>
                  </a:lnTo>
                  <a:lnTo>
                    <a:pt x="501" y="4"/>
                  </a:lnTo>
                  <a:lnTo>
                    <a:pt x="497" y="4"/>
                  </a:lnTo>
                  <a:lnTo>
                    <a:pt x="493" y="4"/>
                  </a:lnTo>
                  <a:lnTo>
                    <a:pt x="489" y="4"/>
                  </a:lnTo>
                  <a:lnTo>
                    <a:pt x="484" y="4"/>
                  </a:lnTo>
                  <a:lnTo>
                    <a:pt x="480" y="4"/>
                  </a:lnTo>
                  <a:lnTo>
                    <a:pt x="476" y="4"/>
                  </a:lnTo>
                  <a:lnTo>
                    <a:pt x="472" y="4"/>
                  </a:lnTo>
                  <a:lnTo>
                    <a:pt x="468" y="4"/>
                  </a:lnTo>
                  <a:lnTo>
                    <a:pt x="463" y="4"/>
                  </a:lnTo>
                  <a:lnTo>
                    <a:pt x="459" y="4"/>
                  </a:lnTo>
                  <a:lnTo>
                    <a:pt x="455" y="4"/>
                  </a:lnTo>
                  <a:lnTo>
                    <a:pt x="451" y="4"/>
                  </a:lnTo>
                  <a:lnTo>
                    <a:pt x="447" y="4"/>
                  </a:lnTo>
                  <a:lnTo>
                    <a:pt x="442" y="4"/>
                  </a:lnTo>
                  <a:lnTo>
                    <a:pt x="438" y="4"/>
                  </a:lnTo>
                  <a:lnTo>
                    <a:pt x="434" y="4"/>
                  </a:lnTo>
                  <a:lnTo>
                    <a:pt x="430" y="4"/>
                  </a:lnTo>
                  <a:lnTo>
                    <a:pt x="425" y="4"/>
                  </a:lnTo>
                  <a:lnTo>
                    <a:pt x="421" y="0"/>
                  </a:lnTo>
                  <a:lnTo>
                    <a:pt x="417" y="4"/>
                  </a:lnTo>
                  <a:lnTo>
                    <a:pt x="413" y="4"/>
                  </a:lnTo>
                  <a:lnTo>
                    <a:pt x="409" y="4"/>
                  </a:lnTo>
                  <a:lnTo>
                    <a:pt x="404" y="4"/>
                  </a:lnTo>
                  <a:lnTo>
                    <a:pt x="400" y="4"/>
                  </a:lnTo>
                  <a:lnTo>
                    <a:pt x="396" y="4"/>
                  </a:lnTo>
                  <a:lnTo>
                    <a:pt x="392" y="4"/>
                  </a:lnTo>
                  <a:lnTo>
                    <a:pt x="388" y="4"/>
                  </a:lnTo>
                  <a:lnTo>
                    <a:pt x="383" y="4"/>
                  </a:lnTo>
                  <a:lnTo>
                    <a:pt x="379" y="4"/>
                  </a:lnTo>
                  <a:lnTo>
                    <a:pt x="375" y="4"/>
                  </a:lnTo>
                  <a:lnTo>
                    <a:pt x="371" y="4"/>
                  </a:lnTo>
                  <a:lnTo>
                    <a:pt x="367" y="4"/>
                  </a:lnTo>
                  <a:lnTo>
                    <a:pt x="362" y="4"/>
                  </a:lnTo>
                  <a:lnTo>
                    <a:pt x="358" y="4"/>
                  </a:lnTo>
                  <a:lnTo>
                    <a:pt x="354" y="4"/>
                  </a:lnTo>
                  <a:lnTo>
                    <a:pt x="350" y="4"/>
                  </a:lnTo>
                  <a:lnTo>
                    <a:pt x="345" y="4"/>
                  </a:lnTo>
                  <a:lnTo>
                    <a:pt x="341" y="4"/>
                  </a:lnTo>
                  <a:lnTo>
                    <a:pt x="337" y="4"/>
                  </a:lnTo>
                  <a:lnTo>
                    <a:pt x="333" y="4"/>
                  </a:lnTo>
                  <a:lnTo>
                    <a:pt x="329" y="4"/>
                  </a:lnTo>
                  <a:lnTo>
                    <a:pt x="324" y="4"/>
                  </a:lnTo>
                  <a:lnTo>
                    <a:pt x="320" y="4"/>
                  </a:lnTo>
                  <a:lnTo>
                    <a:pt x="316" y="4"/>
                  </a:lnTo>
                  <a:lnTo>
                    <a:pt x="312" y="4"/>
                  </a:lnTo>
                  <a:lnTo>
                    <a:pt x="308" y="4"/>
                  </a:lnTo>
                  <a:lnTo>
                    <a:pt x="303" y="4"/>
                  </a:lnTo>
                  <a:lnTo>
                    <a:pt x="299" y="4"/>
                  </a:lnTo>
                  <a:lnTo>
                    <a:pt x="295" y="4"/>
                  </a:lnTo>
                  <a:lnTo>
                    <a:pt x="291" y="4"/>
                  </a:lnTo>
                  <a:lnTo>
                    <a:pt x="286" y="4"/>
                  </a:lnTo>
                  <a:lnTo>
                    <a:pt x="282" y="4"/>
                  </a:lnTo>
                  <a:lnTo>
                    <a:pt x="278" y="0"/>
                  </a:lnTo>
                  <a:lnTo>
                    <a:pt x="274" y="4"/>
                  </a:lnTo>
                  <a:lnTo>
                    <a:pt x="270" y="4"/>
                  </a:lnTo>
                  <a:lnTo>
                    <a:pt x="265" y="4"/>
                  </a:lnTo>
                  <a:lnTo>
                    <a:pt x="261" y="4"/>
                  </a:lnTo>
                  <a:lnTo>
                    <a:pt x="257" y="4"/>
                  </a:lnTo>
                  <a:lnTo>
                    <a:pt x="253" y="4"/>
                  </a:lnTo>
                  <a:lnTo>
                    <a:pt x="249" y="4"/>
                  </a:lnTo>
                  <a:lnTo>
                    <a:pt x="244" y="4"/>
                  </a:lnTo>
                  <a:lnTo>
                    <a:pt x="240" y="4"/>
                  </a:lnTo>
                  <a:lnTo>
                    <a:pt x="236" y="4"/>
                  </a:lnTo>
                  <a:lnTo>
                    <a:pt x="232" y="4"/>
                  </a:lnTo>
                  <a:lnTo>
                    <a:pt x="228" y="4"/>
                  </a:lnTo>
                  <a:lnTo>
                    <a:pt x="223" y="4"/>
                  </a:lnTo>
                  <a:lnTo>
                    <a:pt x="219" y="4"/>
                  </a:lnTo>
                  <a:lnTo>
                    <a:pt x="215" y="4"/>
                  </a:lnTo>
                  <a:lnTo>
                    <a:pt x="211" y="4"/>
                  </a:lnTo>
                  <a:lnTo>
                    <a:pt x="206" y="0"/>
                  </a:lnTo>
                  <a:lnTo>
                    <a:pt x="202" y="4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90" y="0"/>
                  </a:lnTo>
                  <a:lnTo>
                    <a:pt x="185" y="4"/>
                  </a:lnTo>
                  <a:lnTo>
                    <a:pt x="181" y="4"/>
                  </a:lnTo>
                  <a:lnTo>
                    <a:pt x="177" y="4"/>
                  </a:lnTo>
                  <a:lnTo>
                    <a:pt x="173" y="4"/>
                  </a:lnTo>
                  <a:lnTo>
                    <a:pt x="169" y="4"/>
                  </a:lnTo>
                  <a:lnTo>
                    <a:pt x="164" y="4"/>
                  </a:lnTo>
                  <a:lnTo>
                    <a:pt x="160" y="4"/>
                  </a:lnTo>
                  <a:lnTo>
                    <a:pt x="156" y="4"/>
                  </a:lnTo>
                  <a:lnTo>
                    <a:pt x="152" y="4"/>
                  </a:lnTo>
                  <a:lnTo>
                    <a:pt x="147" y="4"/>
                  </a:lnTo>
                  <a:lnTo>
                    <a:pt x="143" y="4"/>
                  </a:lnTo>
                  <a:lnTo>
                    <a:pt x="139" y="4"/>
                  </a:lnTo>
                  <a:lnTo>
                    <a:pt x="135" y="4"/>
                  </a:lnTo>
                  <a:lnTo>
                    <a:pt x="131" y="4"/>
                  </a:lnTo>
                  <a:lnTo>
                    <a:pt x="126" y="4"/>
                  </a:lnTo>
                  <a:lnTo>
                    <a:pt x="122" y="4"/>
                  </a:lnTo>
                  <a:lnTo>
                    <a:pt x="118" y="4"/>
                  </a:lnTo>
                  <a:lnTo>
                    <a:pt x="114" y="4"/>
                  </a:lnTo>
                  <a:lnTo>
                    <a:pt x="110" y="4"/>
                  </a:lnTo>
                  <a:lnTo>
                    <a:pt x="105" y="4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8" y="4"/>
                  </a:lnTo>
                  <a:lnTo>
                    <a:pt x="84" y="4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7" y="4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4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26" name="Freeform 77"/>
            <p:cNvSpPr>
              <a:spLocks/>
            </p:cNvSpPr>
            <p:nvPr/>
          </p:nvSpPr>
          <p:spPr bwMode="auto">
            <a:xfrm>
              <a:off x="2878667" y="4821838"/>
              <a:ext cx="849312" cy="8941"/>
            </a:xfrm>
            <a:custGeom>
              <a:avLst/>
              <a:gdLst>
                <a:gd name="T0" fmla="*/ 527 w 535"/>
                <a:gd name="T1" fmla="*/ 4 h 4"/>
                <a:gd name="T2" fmla="*/ 514 w 535"/>
                <a:gd name="T3" fmla="*/ 4 h 4"/>
                <a:gd name="T4" fmla="*/ 501 w 535"/>
                <a:gd name="T5" fmla="*/ 4 h 4"/>
                <a:gd name="T6" fmla="*/ 489 w 535"/>
                <a:gd name="T7" fmla="*/ 4 h 4"/>
                <a:gd name="T8" fmla="*/ 476 w 535"/>
                <a:gd name="T9" fmla="*/ 4 h 4"/>
                <a:gd name="T10" fmla="*/ 463 w 535"/>
                <a:gd name="T11" fmla="*/ 4 h 4"/>
                <a:gd name="T12" fmla="*/ 451 w 535"/>
                <a:gd name="T13" fmla="*/ 4 h 4"/>
                <a:gd name="T14" fmla="*/ 438 w 535"/>
                <a:gd name="T15" fmla="*/ 4 h 4"/>
                <a:gd name="T16" fmla="*/ 426 w 535"/>
                <a:gd name="T17" fmla="*/ 4 h 4"/>
                <a:gd name="T18" fmla="*/ 413 w 535"/>
                <a:gd name="T19" fmla="*/ 4 h 4"/>
                <a:gd name="T20" fmla="*/ 400 w 535"/>
                <a:gd name="T21" fmla="*/ 4 h 4"/>
                <a:gd name="T22" fmla="*/ 388 w 535"/>
                <a:gd name="T23" fmla="*/ 4 h 4"/>
                <a:gd name="T24" fmla="*/ 375 w 535"/>
                <a:gd name="T25" fmla="*/ 4 h 4"/>
                <a:gd name="T26" fmla="*/ 362 w 535"/>
                <a:gd name="T27" fmla="*/ 4 h 4"/>
                <a:gd name="T28" fmla="*/ 350 w 535"/>
                <a:gd name="T29" fmla="*/ 4 h 4"/>
                <a:gd name="T30" fmla="*/ 337 w 535"/>
                <a:gd name="T31" fmla="*/ 4 h 4"/>
                <a:gd name="T32" fmla="*/ 324 w 535"/>
                <a:gd name="T33" fmla="*/ 4 h 4"/>
                <a:gd name="T34" fmla="*/ 312 w 535"/>
                <a:gd name="T35" fmla="*/ 4 h 4"/>
                <a:gd name="T36" fmla="*/ 299 w 535"/>
                <a:gd name="T37" fmla="*/ 4 h 4"/>
                <a:gd name="T38" fmla="*/ 287 w 535"/>
                <a:gd name="T39" fmla="*/ 4 h 4"/>
                <a:gd name="T40" fmla="*/ 274 w 535"/>
                <a:gd name="T41" fmla="*/ 4 h 4"/>
                <a:gd name="T42" fmla="*/ 261 w 535"/>
                <a:gd name="T43" fmla="*/ 0 h 4"/>
                <a:gd name="T44" fmla="*/ 249 w 535"/>
                <a:gd name="T45" fmla="*/ 4 h 4"/>
                <a:gd name="T46" fmla="*/ 236 w 535"/>
                <a:gd name="T47" fmla="*/ 4 h 4"/>
                <a:gd name="T48" fmla="*/ 223 w 535"/>
                <a:gd name="T49" fmla="*/ 4 h 4"/>
                <a:gd name="T50" fmla="*/ 211 w 535"/>
                <a:gd name="T51" fmla="*/ 0 h 4"/>
                <a:gd name="T52" fmla="*/ 198 w 535"/>
                <a:gd name="T53" fmla="*/ 4 h 4"/>
                <a:gd name="T54" fmla="*/ 185 w 535"/>
                <a:gd name="T55" fmla="*/ 4 h 4"/>
                <a:gd name="T56" fmla="*/ 173 w 535"/>
                <a:gd name="T57" fmla="*/ 4 h 4"/>
                <a:gd name="T58" fmla="*/ 160 w 535"/>
                <a:gd name="T59" fmla="*/ 4 h 4"/>
                <a:gd name="T60" fmla="*/ 148 w 535"/>
                <a:gd name="T61" fmla="*/ 4 h 4"/>
                <a:gd name="T62" fmla="*/ 135 w 535"/>
                <a:gd name="T63" fmla="*/ 4 h 4"/>
                <a:gd name="T64" fmla="*/ 122 w 535"/>
                <a:gd name="T65" fmla="*/ 4 h 4"/>
                <a:gd name="T66" fmla="*/ 110 w 535"/>
                <a:gd name="T67" fmla="*/ 4 h 4"/>
                <a:gd name="T68" fmla="*/ 97 w 535"/>
                <a:gd name="T69" fmla="*/ 4 h 4"/>
                <a:gd name="T70" fmla="*/ 84 w 535"/>
                <a:gd name="T71" fmla="*/ 4 h 4"/>
                <a:gd name="T72" fmla="*/ 72 w 535"/>
                <a:gd name="T73" fmla="*/ 4 h 4"/>
                <a:gd name="T74" fmla="*/ 59 w 535"/>
                <a:gd name="T75" fmla="*/ 0 h 4"/>
                <a:gd name="T76" fmla="*/ 46 w 535"/>
                <a:gd name="T77" fmla="*/ 4 h 4"/>
                <a:gd name="T78" fmla="*/ 34 w 535"/>
                <a:gd name="T79" fmla="*/ 4 h 4"/>
                <a:gd name="T80" fmla="*/ 21 w 535"/>
                <a:gd name="T81" fmla="*/ 4 h 4"/>
                <a:gd name="T82" fmla="*/ 9 w 535"/>
                <a:gd name="T8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">
                  <a:moveTo>
                    <a:pt x="535" y="4"/>
                  </a:moveTo>
                  <a:lnTo>
                    <a:pt x="531" y="4"/>
                  </a:lnTo>
                  <a:lnTo>
                    <a:pt x="527" y="4"/>
                  </a:lnTo>
                  <a:lnTo>
                    <a:pt x="522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10" y="4"/>
                  </a:lnTo>
                  <a:lnTo>
                    <a:pt x="506" y="4"/>
                  </a:lnTo>
                  <a:lnTo>
                    <a:pt x="501" y="4"/>
                  </a:lnTo>
                  <a:lnTo>
                    <a:pt x="497" y="4"/>
                  </a:lnTo>
                  <a:lnTo>
                    <a:pt x="493" y="4"/>
                  </a:lnTo>
                  <a:lnTo>
                    <a:pt x="489" y="4"/>
                  </a:lnTo>
                  <a:lnTo>
                    <a:pt x="484" y="4"/>
                  </a:lnTo>
                  <a:lnTo>
                    <a:pt x="480" y="4"/>
                  </a:lnTo>
                  <a:lnTo>
                    <a:pt x="476" y="4"/>
                  </a:lnTo>
                  <a:lnTo>
                    <a:pt x="472" y="4"/>
                  </a:lnTo>
                  <a:lnTo>
                    <a:pt x="468" y="4"/>
                  </a:lnTo>
                  <a:lnTo>
                    <a:pt x="463" y="4"/>
                  </a:lnTo>
                  <a:lnTo>
                    <a:pt x="459" y="4"/>
                  </a:lnTo>
                  <a:lnTo>
                    <a:pt x="455" y="4"/>
                  </a:lnTo>
                  <a:lnTo>
                    <a:pt x="451" y="4"/>
                  </a:lnTo>
                  <a:lnTo>
                    <a:pt x="447" y="4"/>
                  </a:lnTo>
                  <a:lnTo>
                    <a:pt x="442" y="4"/>
                  </a:lnTo>
                  <a:lnTo>
                    <a:pt x="438" y="4"/>
                  </a:lnTo>
                  <a:lnTo>
                    <a:pt x="434" y="4"/>
                  </a:lnTo>
                  <a:lnTo>
                    <a:pt x="430" y="4"/>
                  </a:lnTo>
                  <a:lnTo>
                    <a:pt x="426" y="4"/>
                  </a:lnTo>
                  <a:lnTo>
                    <a:pt x="421" y="4"/>
                  </a:lnTo>
                  <a:lnTo>
                    <a:pt x="417" y="0"/>
                  </a:lnTo>
                  <a:lnTo>
                    <a:pt x="413" y="4"/>
                  </a:lnTo>
                  <a:lnTo>
                    <a:pt x="409" y="4"/>
                  </a:lnTo>
                  <a:lnTo>
                    <a:pt x="404" y="4"/>
                  </a:lnTo>
                  <a:lnTo>
                    <a:pt x="400" y="4"/>
                  </a:lnTo>
                  <a:lnTo>
                    <a:pt x="396" y="4"/>
                  </a:lnTo>
                  <a:lnTo>
                    <a:pt x="392" y="4"/>
                  </a:lnTo>
                  <a:lnTo>
                    <a:pt x="388" y="4"/>
                  </a:lnTo>
                  <a:lnTo>
                    <a:pt x="383" y="4"/>
                  </a:lnTo>
                  <a:lnTo>
                    <a:pt x="379" y="4"/>
                  </a:lnTo>
                  <a:lnTo>
                    <a:pt x="375" y="4"/>
                  </a:lnTo>
                  <a:lnTo>
                    <a:pt x="371" y="4"/>
                  </a:lnTo>
                  <a:lnTo>
                    <a:pt x="367" y="4"/>
                  </a:lnTo>
                  <a:lnTo>
                    <a:pt x="362" y="4"/>
                  </a:lnTo>
                  <a:lnTo>
                    <a:pt x="358" y="4"/>
                  </a:lnTo>
                  <a:lnTo>
                    <a:pt x="354" y="4"/>
                  </a:lnTo>
                  <a:lnTo>
                    <a:pt x="350" y="4"/>
                  </a:lnTo>
                  <a:lnTo>
                    <a:pt x="345" y="4"/>
                  </a:lnTo>
                  <a:lnTo>
                    <a:pt x="341" y="4"/>
                  </a:lnTo>
                  <a:lnTo>
                    <a:pt x="337" y="4"/>
                  </a:lnTo>
                  <a:lnTo>
                    <a:pt x="333" y="4"/>
                  </a:lnTo>
                  <a:lnTo>
                    <a:pt x="329" y="4"/>
                  </a:lnTo>
                  <a:lnTo>
                    <a:pt x="324" y="4"/>
                  </a:lnTo>
                  <a:lnTo>
                    <a:pt x="320" y="4"/>
                  </a:lnTo>
                  <a:lnTo>
                    <a:pt x="316" y="0"/>
                  </a:lnTo>
                  <a:lnTo>
                    <a:pt x="312" y="4"/>
                  </a:lnTo>
                  <a:lnTo>
                    <a:pt x="308" y="4"/>
                  </a:lnTo>
                  <a:lnTo>
                    <a:pt x="303" y="4"/>
                  </a:lnTo>
                  <a:lnTo>
                    <a:pt x="299" y="4"/>
                  </a:lnTo>
                  <a:lnTo>
                    <a:pt x="295" y="4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0"/>
                  </a:lnTo>
                  <a:lnTo>
                    <a:pt x="278" y="0"/>
                  </a:lnTo>
                  <a:lnTo>
                    <a:pt x="274" y="4"/>
                  </a:lnTo>
                  <a:lnTo>
                    <a:pt x="270" y="4"/>
                  </a:lnTo>
                  <a:lnTo>
                    <a:pt x="265" y="0"/>
                  </a:lnTo>
                  <a:lnTo>
                    <a:pt x="261" y="0"/>
                  </a:lnTo>
                  <a:lnTo>
                    <a:pt x="257" y="4"/>
                  </a:lnTo>
                  <a:lnTo>
                    <a:pt x="253" y="4"/>
                  </a:lnTo>
                  <a:lnTo>
                    <a:pt x="249" y="4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2" y="4"/>
                  </a:lnTo>
                  <a:lnTo>
                    <a:pt x="228" y="0"/>
                  </a:lnTo>
                  <a:lnTo>
                    <a:pt x="223" y="4"/>
                  </a:lnTo>
                  <a:lnTo>
                    <a:pt x="219" y="4"/>
                  </a:lnTo>
                  <a:lnTo>
                    <a:pt x="215" y="4"/>
                  </a:lnTo>
                  <a:lnTo>
                    <a:pt x="211" y="0"/>
                  </a:lnTo>
                  <a:lnTo>
                    <a:pt x="206" y="4"/>
                  </a:lnTo>
                  <a:lnTo>
                    <a:pt x="202" y="4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90" y="4"/>
                  </a:lnTo>
                  <a:lnTo>
                    <a:pt x="185" y="4"/>
                  </a:lnTo>
                  <a:lnTo>
                    <a:pt x="181" y="4"/>
                  </a:lnTo>
                  <a:lnTo>
                    <a:pt x="177" y="4"/>
                  </a:lnTo>
                  <a:lnTo>
                    <a:pt x="173" y="4"/>
                  </a:lnTo>
                  <a:lnTo>
                    <a:pt x="169" y="4"/>
                  </a:lnTo>
                  <a:lnTo>
                    <a:pt x="164" y="4"/>
                  </a:lnTo>
                  <a:lnTo>
                    <a:pt x="160" y="4"/>
                  </a:lnTo>
                  <a:lnTo>
                    <a:pt x="156" y="4"/>
                  </a:lnTo>
                  <a:lnTo>
                    <a:pt x="152" y="4"/>
                  </a:lnTo>
                  <a:lnTo>
                    <a:pt x="148" y="4"/>
                  </a:lnTo>
                  <a:lnTo>
                    <a:pt x="143" y="4"/>
                  </a:lnTo>
                  <a:lnTo>
                    <a:pt x="139" y="4"/>
                  </a:lnTo>
                  <a:lnTo>
                    <a:pt x="135" y="4"/>
                  </a:lnTo>
                  <a:lnTo>
                    <a:pt x="131" y="4"/>
                  </a:lnTo>
                  <a:lnTo>
                    <a:pt x="126" y="4"/>
                  </a:lnTo>
                  <a:lnTo>
                    <a:pt x="122" y="4"/>
                  </a:lnTo>
                  <a:lnTo>
                    <a:pt x="118" y="4"/>
                  </a:lnTo>
                  <a:lnTo>
                    <a:pt x="114" y="4"/>
                  </a:lnTo>
                  <a:lnTo>
                    <a:pt x="110" y="4"/>
                  </a:lnTo>
                  <a:lnTo>
                    <a:pt x="105" y="4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4" y="4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7" y="0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9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27" name="Freeform 78"/>
            <p:cNvSpPr>
              <a:spLocks/>
            </p:cNvSpPr>
            <p:nvPr/>
          </p:nvSpPr>
          <p:spPr bwMode="auto">
            <a:xfrm>
              <a:off x="2029353" y="4795014"/>
              <a:ext cx="849313" cy="35765"/>
            </a:xfrm>
            <a:custGeom>
              <a:avLst/>
              <a:gdLst>
                <a:gd name="T0" fmla="*/ 527 w 535"/>
                <a:gd name="T1" fmla="*/ 21 h 21"/>
                <a:gd name="T2" fmla="*/ 514 w 535"/>
                <a:gd name="T3" fmla="*/ 21 h 21"/>
                <a:gd name="T4" fmla="*/ 501 w 535"/>
                <a:gd name="T5" fmla="*/ 17 h 21"/>
                <a:gd name="T6" fmla="*/ 489 w 535"/>
                <a:gd name="T7" fmla="*/ 21 h 21"/>
                <a:gd name="T8" fmla="*/ 476 w 535"/>
                <a:gd name="T9" fmla="*/ 21 h 21"/>
                <a:gd name="T10" fmla="*/ 463 w 535"/>
                <a:gd name="T11" fmla="*/ 21 h 21"/>
                <a:gd name="T12" fmla="*/ 451 w 535"/>
                <a:gd name="T13" fmla="*/ 17 h 21"/>
                <a:gd name="T14" fmla="*/ 438 w 535"/>
                <a:gd name="T15" fmla="*/ 17 h 21"/>
                <a:gd name="T16" fmla="*/ 426 w 535"/>
                <a:gd name="T17" fmla="*/ 17 h 21"/>
                <a:gd name="T18" fmla="*/ 413 w 535"/>
                <a:gd name="T19" fmla="*/ 17 h 21"/>
                <a:gd name="T20" fmla="*/ 400 w 535"/>
                <a:gd name="T21" fmla="*/ 17 h 21"/>
                <a:gd name="T22" fmla="*/ 388 w 535"/>
                <a:gd name="T23" fmla="*/ 13 h 21"/>
                <a:gd name="T24" fmla="*/ 375 w 535"/>
                <a:gd name="T25" fmla="*/ 13 h 21"/>
                <a:gd name="T26" fmla="*/ 362 w 535"/>
                <a:gd name="T27" fmla="*/ 17 h 21"/>
                <a:gd name="T28" fmla="*/ 350 w 535"/>
                <a:gd name="T29" fmla="*/ 17 h 21"/>
                <a:gd name="T30" fmla="*/ 337 w 535"/>
                <a:gd name="T31" fmla="*/ 17 h 21"/>
                <a:gd name="T32" fmla="*/ 324 w 535"/>
                <a:gd name="T33" fmla="*/ 17 h 21"/>
                <a:gd name="T34" fmla="*/ 312 w 535"/>
                <a:gd name="T35" fmla="*/ 17 h 21"/>
                <a:gd name="T36" fmla="*/ 299 w 535"/>
                <a:gd name="T37" fmla="*/ 17 h 21"/>
                <a:gd name="T38" fmla="*/ 287 w 535"/>
                <a:gd name="T39" fmla="*/ 17 h 21"/>
                <a:gd name="T40" fmla="*/ 274 w 535"/>
                <a:gd name="T41" fmla="*/ 17 h 21"/>
                <a:gd name="T42" fmla="*/ 261 w 535"/>
                <a:gd name="T43" fmla="*/ 17 h 21"/>
                <a:gd name="T44" fmla="*/ 249 w 535"/>
                <a:gd name="T45" fmla="*/ 17 h 21"/>
                <a:gd name="T46" fmla="*/ 236 w 535"/>
                <a:gd name="T47" fmla="*/ 17 h 21"/>
                <a:gd name="T48" fmla="*/ 223 w 535"/>
                <a:gd name="T49" fmla="*/ 17 h 21"/>
                <a:gd name="T50" fmla="*/ 211 w 535"/>
                <a:gd name="T51" fmla="*/ 17 h 21"/>
                <a:gd name="T52" fmla="*/ 198 w 535"/>
                <a:gd name="T53" fmla="*/ 21 h 21"/>
                <a:gd name="T54" fmla="*/ 185 w 535"/>
                <a:gd name="T55" fmla="*/ 17 h 21"/>
                <a:gd name="T56" fmla="*/ 173 w 535"/>
                <a:gd name="T57" fmla="*/ 17 h 21"/>
                <a:gd name="T58" fmla="*/ 160 w 535"/>
                <a:gd name="T59" fmla="*/ 17 h 21"/>
                <a:gd name="T60" fmla="*/ 148 w 535"/>
                <a:gd name="T61" fmla="*/ 17 h 21"/>
                <a:gd name="T62" fmla="*/ 135 w 535"/>
                <a:gd name="T63" fmla="*/ 17 h 21"/>
                <a:gd name="T64" fmla="*/ 122 w 535"/>
                <a:gd name="T65" fmla="*/ 17 h 21"/>
                <a:gd name="T66" fmla="*/ 110 w 535"/>
                <a:gd name="T67" fmla="*/ 17 h 21"/>
                <a:gd name="T68" fmla="*/ 97 w 535"/>
                <a:gd name="T69" fmla="*/ 17 h 21"/>
                <a:gd name="T70" fmla="*/ 84 w 535"/>
                <a:gd name="T71" fmla="*/ 17 h 21"/>
                <a:gd name="T72" fmla="*/ 72 w 535"/>
                <a:gd name="T73" fmla="*/ 17 h 21"/>
                <a:gd name="T74" fmla="*/ 59 w 535"/>
                <a:gd name="T75" fmla="*/ 17 h 21"/>
                <a:gd name="T76" fmla="*/ 46 w 535"/>
                <a:gd name="T77" fmla="*/ 17 h 21"/>
                <a:gd name="T78" fmla="*/ 34 w 535"/>
                <a:gd name="T79" fmla="*/ 13 h 21"/>
                <a:gd name="T80" fmla="*/ 21 w 535"/>
                <a:gd name="T81" fmla="*/ 9 h 21"/>
                <a:gd name="T82" fmla="*/ 9 w 535"/>
                <a:gd name="T8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21">
                  <a:moveTo>
                    <a:pt x="535" y="21"/>
                  </a:moveTo>
                  <a:lnTo>
                    <a:pt x="531" y="21"/>
                  </a:lnTo>
                  <a:lnTo>
                    <a:pt x="527" y="21"/>
                  </a:lnTo>
                  <a:lnTo>
                    <a:pt x="522" y="21"/>
                  </a:lnTo>
                  <a:lnTo>
                    <a:pt x="518" y="21"/>
                  </a:lnTo>
                  <a:lnTo>
                    <a:pt x="514" y="21"/>
                  </a:lnTo>
                  <a:lnTo>
                    <a:pt x="510" y="21"/>
                  </a:lnTo>
                  <a:lnTo>
                    <a:pt x="506" y="21"/>
                  </a:lnTo>
                  <a:lnTo>
                    <a:pt x="501" y="17"/>
                  </a:lnTo>
                  <a:lnTo>
                    <a:pt x="497" y="21"/>
                  </a:lnTo>
                  <a:lnTo>
                    <a:pt x="493" y="21"/>
                  </a:lnTo>
                  <a:lnTo>
                    <a:pt x="489" y="21"/>
                  </a:lnTo>
                  <a:lnTo>
                    <a:pt x="485" y="21"/>
                  </a:lnTo>
                  <a:lnTo>
                    <a:pt x="480" y="17"/>
                  </a:lnTo>
                  <a:lnTo>
                    <a:pt x="476" y="21"/>
                  </a:lnTo>
                  <a:lnTo>
                    <a:pt x="472" y="21"/>
                  </a:lnTo>
                  <a:lnTo>
                    <a:pt x="468" y="21"/>
                  </a:lnTo>
                  <a:lnTo>
                    <a:pt x="463" y="21"/>
                  </a:lnTo>
                  <a:lnTo>
                    <a:pt x="459" y="17"/>
                  </a:lnTo>
                  <a:lnTo>
                    <a:pt x="455" y="17"/>
                  </a:lnTo>
                  <a:lnTo>
                    <a:pt x="451" y="17"/>
                  </a:lnTo>
                  <a:lnTo>
                    <a:pt x="447" y="17"/>
                  </a:lnTo>
                  <a:lnTo>
                    <a:pt x="442" y="17"/>
                  </a:lnTo>
                  <a:lnTo>
                    <a:pt x="438" y="17"/>
                  </a:lnTo>
                  <a:lnTo>
                    <a:pt x="434" y="17"/>
                  </a:lnTo>
                  <a:lnTo>
                    <a:pt x="430" y="17"/>
                  </a:lnTo>
                  <a:lnTo>
                    <a:pt x="426" y="17"/>
                  </a:lnTo>
                  <a:lnTo>
                    <a:pt x="421" y="17"/>
                  </a:lnTo>
                  <a:lnTo>
                    <a:pt x="417" y="17"/>
                  </a:lnTo>
                  <a:lnTo>
                    <a:pt x="413" y="17"/>
                  </a:lnTo>
                  <a:lnTo>
                    <a:pt x="409" y="17"/>
                  </a:lnTo>
                  <a:lnTo>
                    <a:pt x="404" y="17"/>
                  </a:lnTo>
                  <a:lnTo>
                    <a:pt x="400" y="17"/>
                  </a:lnTo>
                  <a:lnTo>
                    <a:pt x="396" y="13"/>
                  </a:lnTo>
                  <a:lnTo>
                    <a:pt x="392" y="13"/>
                  </a:lnTo>
                  <a:lnTo>
                    <a:pt x="388" y="13"/>
                  </a:lnTo>
                  <a:lnTo>
                    <a:pt x="383" y="13"/>
                  </a:lnTo>
                  <a:lnTo>
                    <a:pt x="379" y="13"/>
                  </a:lnTo>
                  <a:lnTo>
                    <a:pt x="375" y="13"/>
                  </a:lnTo>
                  <a:lnTo>
                    <a:pt x="371" y="13"/>
                  </a:lnTo>
                  <a:lnTo>
                    <a:pt x="367" y="17"/>
                  </a:lnTo>
                  <a:lnTo>
                    <a:pt x="362" y="17"/>
                  </a:lnTo>
                  <a:lnTo>
                    <a:pt x="358" y="17"/>
                  </a:lnTo>
                  <a:lnTo>
                    <a:pt x="354" y="17"/>
                  </a:lnTo>
                  <a:lnTo>
                    <a:pt x="350" y="17"/>
                  </a:lnTo>
                  <a:lnTo>
                    <a:pt x="346" y="17"/>
                  </a:lnTo>
                  <a:lnTo>
                    <a:pt x="341" y="17"/>
                  </a:lnTo>
                  <a:lnTo>
                    <a:pt x="337" y="17"/>
                  </a:lnTo>
                  <a:lnTo>
                    <a:pt x="333" y="17"/>
                  </a:lnTo>
                  <a:lnTo>
                    <a:pt x="329" y="17"/>
                  </a:lnTo>
                  <a:lnTo>
                    <a:pt x="324" y="17"/>
                  </a:lnTo>
                  <a:lnTo>
                    <a:pt x="320" y="17"/>
                  </a:lnTo>
                  <a:lnTo>
                    <a:pt x="316" y="17"/>
                  </a:lnTo>
                  <a:lnTo>
                    <a:pt x="312" y="17"/>
                  </a:lnTo>
                  <a:lnTo>
                    <a:pt x="308" y="21"/>
                  </a:lnTo>
                  <a:lnTo>
                    <a:pt x="303" y="17"/>
                  </a:lnTo>
                  <a:lnTo>
                    <a:pt x="299" y="17"/>
                  </a:lnTo>
                  <a:lnTo>
                    <a:pt x="295" y="17"/>
                  </a:lnTo>
                  <a:lnTo>
                    <a:pt x="291" y="17"/>
                  </a:lnTo>
                  <a:lnTo>
                    <a:pt x="287" y="17"/>
                  </a:lnTo>
                  <a:lnTo>
                    <a:pt x="282" y="17"/>
                  </a:lnTo>
                  <a:lnTo>
                    <a:pt x="278" y="21"/>
                  </a:lnTo>
                  <a:lnTo>
                    <a:pt x="274" y="17"/>
                  </a:lnTo>
                  <a:lnTo>
                    <a:pt x="270" y="21"/>
                  </a:lnTo>
                  <a:lnTo>
                    <a:pt x="265" y="21"/>
                  </a:lnTo>
                  <a:lnTo>
                    <a:pt x="261" y="17"/>
                  </a:lnTo>
                  <a:lnTo>
                    <a:pt x="257" y="21"/>
                  </a:lnTo>
                  <a:lnTo>
                    <a:pt x="253" y="17"/>
                  </a:lnTo>
                  <a:lnTo>
                    <a:pt x="249" y="17"/>
                  </a:lnTo>
                  <a:lnTo>
                    <a:pt x="244" y="17"/>
                  </a:lnTo>
                  <a:lnTo>
                    <a:pt x="240" y="21"/>
                  </a:lnTo>
                  <a:lnTo>
                    <a:pt x="236" y="17"/>
                  </a:lnTo>
                  <a:lnTo>
                    <a:pt x="232" y="21"/>
                  </a:lnTo>
                  <a:lnTo>
                    <a:pt x="228" y="21"/>
                  </a:lnTo>
                  <a:lnTo>
                    <a:pt x="223" y="17"/>
                  </a:lnTo>
                  <a:lnTo>
                    <a:pt x="219" y="17"/>
                  </a:lnTo>
                  <a:lnTo>
                    <a:pt x="215" y="17"/>
                  </a:lnTo>
                  <a:lnTo>
                    <a:pt x="211" y="17"/>
                  </a:lnTo>
                  <a:lnTo>
                    <a:pt x="207" y="17"/>
                  </a:lnTo>
                  <a:lnTo>
                    <a:pt x="202" y="17"/>
                  </a:lnTo>
                  <a:lnTo>
                    <a:pt x="198" y="21"/>
                  </a:lnTo>
                  <a:lnTo>
                    <a:pt x="194" y="17"/>
                  </a:lnTo>
                  <a:lnTo>
                    <a:pt x="190" y="17"/>
                  </a:lnTo>
                  <a:lnTo>
                    <a:pt x="185" y="17"/>
                  </a:lnTo>
                  <a:lnTo>
                    <a:pt x="181" y="17"/>
                  </a:lnTo>
                  <a:lnTo>
                    <a:pt x="177" y="17"/>
                  </a:lnTo>
                  <a:lnTo>
                    <a:pt x="173" y="17"/>
                  </a:lnTo>
                  <a:lnTo>
                    <a:pt x="169" y="21"/>
                  </a:lnTo>
                  <a:lnTo>
                    <a:pt x="164" y="17"/>
                  </a:lnTo>
                  <a:lnTo>
                    <a:pt x="160" y="17"/>
                  </a:lnTo>
                  <a:lnTo>
                    <a:pt x="156" y="17"/>
                  </a:lnTo>
                  <a:lnTo>
                    <a:pt x="152" y="17"/>
                  </a:lnTo>
                  <a:lnTo>
                    <a:pt x="148" y="17"/>
                  </a:lnTo>
                  <a:lnTo>
                    <a:pt x="143" y="17"/>
                  </a:lnTo>
                  <a:lnTo>
                    <a:pt x="139" y="17"/>
                  </a:lnTo>
                  <a:lnTo>
                    <a:pt x="135" y="17"/>
                  </a:lnTo>
                  <a:lnTo>
                    <a:pt x="131" y="17"/>
                  </a:lnTo>
                  <a:lnTo>
                    <a:pt x="126" y="17"/>
                  </a:lnTo>
                  <a:lnTo>
                    <a:pt x="122" y="17"/>
                  </a:lnTo>
                  <a:lnTo>
                    <a:pt x="118" y="17"/>
                  </a:lnTo>
                  <a:lnTo>
                    <a:pt x="114" y="17"/>
                  </a:lnTo>
                  <a:lnTo>
                    <a:pt x="110" y="17"/>
                  </a:lnTo>
                  <a:lnTo>
                    <a:pt x="105" y="17"/>
                  </a:lnTo>
                  <a:lnTo>
                    <a:pt x="101" y="17"/>
                  </a:lnTo>
                  <a:lnTo>
                    <a:pt x="97" y="17"/>
                  </a:lnTo>
                  <a:lnTo>
                    <a:pt x="93" y="17"/>
                  </a:lnTo>
                  <a:lnTo>
                    <a:pt x="89" y="17"/>
                  </a:lnTo>
                  <a:lnTo>
                    <a:pt x="84" y="17"/>
                  </a:lnTo>
                  <a:lnTo>
                    <a:pt x="80" y="17"/>
                  </a:lnTo>
                  <a:lnTo>
                    <a:pt x="76" y="17"/>
                  </a:lnTo>
                  <a:lnTo>
                    <a:pt x="72" y="17"/>
                  </a:lnTo>
                  <a:lnTo>
                    <a:pt x="68" y="17"/>
                  </a:lnTo>
                  <a:lnTo>
                    <a:pt x="63" y="17"/>
                  </a:lnTo>
                  <a:lnTo>
                    <a:pt x="59" y="17"/>
                  </a:lnTo>
                  <a:lnTo>
                    <a:pt x="55" y="17"/>
                  </a:lnTo>
                  <a:lnTo>
                    <a:pt x="51" y="17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38" y="13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9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28" name="Freeform 79"/>
            <p:cNvSpPr>
              <a:spLocks/>
            </p:cNvSpPr>
            <p:nvPr/>
          </p:nvSpPr>
          <p:spPr bwMode="auto">
            <a:xfrm>
              <a:off x="1211792" y="2608855"/>
              <a:ext cx="817562" cy="2212983"/>
            </a:xfrm>
            <a:custGeom>
              <a:avLst/>
              <a:gdLst>
                <a:gd name="T0" fmla="*/ 506 w 514"/>
                <a:gd name="T1" fmla="*/ 1373 h 1394"/>
                <a:gd name="T2" fmla="*/ 493 w 514"/>
                <a:gd name="T3" fmla="*/ 1356 h 1394"/>
                <a:gd name="T4" fmla="*/ 480 w 514"/>
                <a:gd name="T5" fmla="*/ 1327 h 1394"/>
                <a:gd name="T6" fmla="*/ 468 w 514"/>
                <a:gd name="T7" fmla="*/ 1284 h 1394"/>
                <a:gd name="T8" fmla="*/ 459 w 514"/>
                <a:gd name="T9" fmla="*/ 1171 h 1394"/>
                <a:gd name="T10" fmla="*/ 447 w 514"/>
                <a:gd name="T11" fmla="*/ 931 h 1394"/>
                <a:gd name="T12" fmla="*/ 434 w 514"/>
                <a:gd name="T13" fmla="*/ 632 h 1394"/>
                <a:gd name="T14" fmla="*/ 421 w 514"/>
                <a:gd name="T15" fmla="*/ 750 h 1394"/>
                <a:gd name="T16" fmla="*/ 409 w 514"/>
                <a:gd name="T17" fmla="*/ 695 h 1394"/>
                <a:gd name="T18" fmla="*/ 400 w 514"/>
                <a:gd name="T19" fmla="*/ 349 h 1394"/>
                <a:gd name="T20" fmla="*/ 388 w 514"/>
                <a:gd name="T21" fmla="*/ 0 h 1394"/>
                <a:gd name="T22" fmla="*/ 375 w 514"/>
                <a:gd name="T23" fmla="*/ 585 h 1394"/>
                <a:gd name="T24" fmla="*/ 362 w 514"/>
                <a:gd name="T25" fmla="*/ 838 h 1394"/>
                <a:gd name="T26" fmla="*/ 350 w 514"/>
                <a:gd name="T27" fmla="*/ 766 h 1394"/>
                <a:gd name="T28" fmla="*/ 341 w 514"/>
                <a:gd name="T29" fmla="*/ 712 h 1394"/>
                <a:gd name="T30" fmla="*/ 329 w 514"/>
                <a:gd name="T31" fmla="*/ 1129 h 1394"/>
                <a:gd name="T32" fmla="*/ 316 w 514"/>
                <a:gd name="T33" fmla="*/ 1310 h 1394"/>
                <a:gd name="T34" fmla="*/ 303 w 514"/>
                <a:gd name="T35" fmla="*/ 1348 h 1394"/>
                <a:gd name="T36" fmla="*/ 291 w 514"/>
                <a:gd name="T37" fmla="*/ 1364 h 1394"/>
                <a:gd name="T38" fmla="*/ 278 w 514"/>
                <a:gd name="T39" fmla="*/ 1373 h 1394"/>
                <a:gd name="T40" fmla="*/ 266 w 514"/>
                <a:gd name="T41" fmla="*/ 1381 h 1394"/>
                <a:gd name="T42" fmla="*/ 253 w 514"/>
                <a:gd name="T43" fmla="*/ 1386 h 1394"/>
                <a:gd name="T44" fmla="*/ 240 w 514"/>
                <a:gd name="T45" fmla="*/ 1390 h 1394"/>
                <a:gd name="T46" fmla="*/ 228 w 514"/>
                <a:gd name="T47" fmla="*/ 1386 h 1394"/>
                <a:gd name="T48" fmla="*/ 215 w 514"/>
                <a:gd name="T49" fmla="*/ 1390 h 1394"/>
                <a:gd name="T50" fmla="*/ 202 w 514"/>
                <a:gd name="T51" fmla="*/ 1394 h 1394"/>
                <a:gd name="T52" fmla="*/ 190 w 514"/>
                <a:gd name="T53" fmla="*/ 1394 h 1394"/>
                <a:gd name="T54" fmla="*/ 177 w 514"/>
                <a:gd name="T55" fmla="*/ 1390 h 1394"/>
                <a:gd name="T56" fmla="*/ 164 w 514"/>
                <a:gd name="T57" fmla="*/ 1390 h 1394"/>
                <a:gd name="T58" fmla="*/ 152 w 514"/>
                <a:gd name="T59" fmla="*/ 1394 h 1394"/>
                <a:gd name="T60" fmla="*/ 139 w 514"/>
                <a:gd name="T61" fmla="*/ 1390 h 1394"/>
                <a:gd name="T62" fmla="*/ 127 w 514"/>
                <a:gd name="T63" fmla="*/ 1386 h 1394"/>
                <a:gd name="T64" fmla="*/ 114 w 514"/>
                <a:gd name="T65" fmla="*/ 1377 h 1394"/>
                <a:gd name="T66" fmla="*/ 101 w 514"/>
                <a:gd name="T67" fmla="*/ 1356 h 1394"/>
                <a:gd name="T68" fmla="*/ 89 w 514"/>
                <a:gd name="T69" fmla="*/ 1293 h 1394"/>
                <a:gd name="T70" fmla="*/ 76 w 514"/>
                <a:gd name="T71" fmla="*/ 1175 h 1394"/>
                <a:gd name="T72" fmla="*/ 68 w 514"/>
                <a:gd name="T73" fmla="*/ 1061 h 1394"/>
                <a:gd name="T74" fmla="*/ 55 w 514"/>
                <a:gd name="T75" fmla="*/ 1280 h 1394"/>
                <a:gd name="T76" fmla="*/ 42 w 514"/>
                <a:gd name="T77" fmla="*/ 1306 h 1394"/>
                <a:gd name="T78" fmla="*/ 30 w 514"/>
                <a:gd name="T79" fmla="*/ 1221 h 1394"/>
                <a:gd name="T80" fmla="*/ 17 w 514"/>
                <a:gd name="T81" fmla="*/ 985 h 1394"/>
                <a:gd name="T82" fmla="*/ 9 w 514"/>
                <a:gd name="T83" fmla="*/ 459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4" h="1394">
                  <a:moveTo>
                    <a:pt x="514" y="1377"/>
                  </a:moveTo>
                  <a:lnTo>
                    <a:pt x="510" y="1373"/>
                  </a:lnTo>
                  <a:lnTo>
                    <a:pt x="506" y="1373"/>
                  </a:lnTo>
                  <a:lnTo>
                    <a:pt x="501" y="1364"/>
                  </a:lnTo>
                  <a:lnTo>
                    <a:pt x="497" y="1360"/>
                  </a:lnTo>
                  <a:lnTo>
                    <a:pt x="493" y="1356"/>
                  </a:lnTo>
                  <a:lnTo>
                    <a:pt x="489" y="1348"/>
                  </a:lnTo>
                  <a:lnTo>
                    <a:pt x="485" y="1339"/>
                  </a:lnTo>
                  <a:lnTo>
                    <a:pt x="480" y="1327"/>
                  </a:lnTo>
                  <a:lnTo>
                    <a:pt x="476" y="1318"/>
                  </a:lnTo>
                  <a:lnTo>
                    <a:pt x="472" y="1306"/>
                  </a:lnTo>
                  <a:lnTo>
                    <a:pt x="468" y="1284"/>
                  </a:lnTo>
                  <a:lnTo>
                    <a:pt x="464" y="1259"/>
                  </a:lnTo>
                  <a:lnTo>
                    <a:pt x="464" y="1221"/>
                  </a:lnTo>
                  <a:lnTo>
                    <a:pt x="459" y="1171"/>
                  </a:lnTo>
                  <a:lnTo>
                    <a:pt x="455" y="1099"/>
                  </a:lnTo>
                  <a:lnTo>
                    <a:pt x="451" y="1015"/>
                  </a:lnTo>
                  <a:lnTo>
                    <a:pt x="447" y="931"/>
                  </a:lnTo>
                  <a:lnTo>
                    <a:pt x="443" y="821"/>
                  </a:lnTo>
                  <a:lnTo>
                    <a:pt x="438" y="670"/>
                  </a:lnTo>
                  <a:lnTo>
                    <a:pt x="434" y="632"/>
                  </a:lnTo>
                  <a:lnTo>
                    <a:pt x="430" y="678"/>
                  </a:lnTo>
                  <a:lnTo>
                    <a:pt x="426" y="712"/>
                  </a:lnTo>
                  <a:lnTo>
                    <a:pt x="421" y="750"/>
                  </a:lnTo>
                  <a:lnTo>
                    <a:pt x="417" y="775"/>
                  </a:lnTo>
                  <a:lnTo>
                    <a:pt x="413" y="758"/>
                  </a:lnTo>
                  <a:lnTo>
                    <a:pt x="409" y="695"/>
                  </a:lnTo>
                  <a:lnTo>
                    <a:pt x="409" y="598"/>
                  </a:lnTo>
                  <a:lnTo>
                    <a:pt x="405" y="480"/>
                  </a:lnTo>
                  <a:lnTo>
                    <a:pt x="400" y="349"/>
                  </a:lnTo>
                  <a:lnTo>
                    <a:pt x="396" y="185"/>
                  </a:lnTo>
                  <a:lnTo>
                    <a:pt x="392" y="13"/>
                  </a:lnTo>
                  <a:lnTo>
                    <a:pt x="388" y="0"/>
                  </a:lnTo>
                  <a:lnTo>
                    <a:pt x="384" y="147"/>
                  </a:lnTo>
                  <a:lnTo>
                    <a:pt x="379" y="387"/>
                  </a:lnTo>
                  <a:lnTo>
                    <a:pt x="375" y="585"/>
                  </a:lnTo>
                  <a:lnTo>
                    <a:pt x="371" y="733"/>
                  </a:lnTo>
                  <a:lnTo>
                    <a:pt x="367" y="813"/>
                  </a:lnTo>
                  <a:lnTo>
                    <a:pt x="362" y="838"/>
                  </a:lnTo>
                  <a:lnTo>
                    <a:pt x="358" y="838"/>
                  </a:lnTo>
                  <a:lnTo>
                    <a:pt x="354" y="804"/>
                  </a:lnTo>
                  <a:lnTo>
                    <a:pt x="350" y="766"/>
                  </a:lnTo>
                  <a:lnTo>
                    <a:pt x="350" y="745"/>
                  </a:lnTo>
                  <a:lnTo>
                    <a:pt x="346" y="716"/>
                  </a:lnTo>
                  <a:lnTo>
                    <a:pt x="341" y="712"/>
                  </a:lnTo>
                  <a:lnTo>
                    <a:pt x="337" y="859"/>
                  </a:lnTo>
                  <a:lnTo>
                    <a:pt x="333" y="1023"/>
                  </a:lnTo>
                  <a:lnTo>
                    <a:pt x="329" y="1129"/>
                  </a:lnTo>
                  <a:lnTo>
                    <a:pt x="325" y="1221"/>
                  </a:lnTo>
                  <a:lnTo>
                    <a:pt x="320" y="1280"/>
                  </a:lnTo>
                  <a:lnTo>
                    <a:pt x="316" y="1310"/>
                  </a:lnTo>
                  <a:lnTo>
                    <a:pt x="312" y="1327"/>
                  </a:lnTo>
                  <a:lnTo>
                    <a:pt x="308" y="1339"/>
                  </a:lnTo>
                  <a:lnTo>
                    <a:pt x="303" y="1348"/>
                  </a:lnTo>
                  <a:lnTo>
                    <a:pt x="299" y="1356"/>
                  </a:lnTo>
                  <a:lnTo>
                    <a:pt x="295" y="1360"/>
                  </a:lnTo>
                  <a:lnTo>
                    <a:pt x="291" y="1364"/>
                  </a:lnTo>
                  <a:lnTo>
                    <a:pt x="287" y="1369"/>
                  </a:lnTo>
                  <a:lnTo>
                    <a:pt x="282" y="1373"/>
                  </a:lnTo>
                  <a:lnTo>
                    <a:pt x="278" y="1373"/>
                  </a:lnTo>
                  <a:lnTo>
                    <a:pt x="274" y="1377"/>
                  </a:lnTo>
                  <a:lnTo>
                    <a:pt x="270" y="1381"/>
                  </a:lnTo>
                  <a:lnTo>
                    <a:pt x="266" y="1381"/>
                  </a:lnTo>
                  <a:lnTo>
                    <a:pt x="261" y="1386"/>
                  </a:lnTo>
                  <a:lnTo>
                    <a:pt x="257" y="1386"/>
                  </a:lnTo>
                  <a:lnTo>
                    <a:pt x="253" y="1386"/>
                  </a:lnTo>
                  <a:lnTo>
                    <a:pt x="249" y="1386"/>
                  </a:lnTo>
                  <a:lnTo>
                    <a:pt x="245" y="1390"/>
                  </a:lnTo>
                  <a:lnTo>
                    <a:pt x="240" y="1390"/>
                  </a:lnTo>
                  <a:lnTo>
                    <a:pt x="236" y="1386"/>
                  </a:lnTo>
                  <a:lnTo>
                    <a:pt x="232" y="1390"/>
                  </a:lnTo>
                  <a:lnTo>
                    <a:pt x="228" y="1386"/>
                  </a:lnTo>
                  <a:lnTo>
                    <a:pt x="223" y="1386"/>
                  </a:lnTo>
                  <a:lnTo>
                    <a:pt x="219" y="1386"/>
                  </a:lnTo>
                  <a:lnTo>
                    <a:pt x="215" y="1390"/>
                  </a:lnTo>
                  <a:lnTo>
                    <a:pt x="211" y="1390"/>
                  </a:lnTo>
                  <a:lnTo>
                    <a:pt x="207" y="1390"/>
                  </a:lnTo>
                  <a:lnTo>
                    <a:pt x="202" y="1394"/>
                  </a:lnTo>
                  <a:lnTo>
                    <a:pt x="198" y="1394"/>
                  </a:lnTo>
                  <a:lnTo>
                    <a:pt x="194" y="1394"/>
                  </a:lnTo>
                  <a:lnTo>
                    <a:pt x="190" y="1394"/>
                  </a:lnTo>
                  <a:lnTo>
                    <a:pt x="186" y="1394"/>
                  </a:lnTo>
                  <a:lnTo>
                    <a:pt x="181" y="1390"/>
                  </a:lnTo>
                  <a:lnTo>
                    <a:pt x="177" y="1390"/>
                  </a:lnTo>
                  <a:lnTo>
                    <a:pt x="173" y="1390"/>
                  </a:lnTo>
                  <a:lnTo>
                    <a:pt x="169" y="1390"/>
                  </a:lnTo>
                  <a:lnTo>
                    <a:pt x="164" y="1390"/>
                  </a:lnTo>
                  <a:lnTo>
                    <a:pt x="160" y="1390"/>
                  </a:lnTo>
                  <a:lnTo>
                    <a:pt x="156" y="1394"/>
                  </a:lnTo>
                  <a:lnTo>
                    <a:pt x="152" y="1394"/>
                  </a:lnTo>
                  <a:lnTo>
                    <a:pt x="148" y="1394"/>
                  </a:lnTo>
                  <a:lnTo>
                    <a:pt x="143" y="1394"/>
                  </a:lnTo>
                  <a:lnTo>
                    <a:pt x="139" y="1390"/>
                  </a:lnTo>
                  <a:lnTo>
                    <a:pt x="135" y="1390"/>
                  </a:lnTo>
                  <a:lnTo>
                    <a:pt x="131" y="1390"/>
                  </a:lnTo>
                  <a:lnTo>
                    <a:pt x="127" y="1386"/>
                  </a:lnTo>
                  <a:lnTo>
                    <a:pt x="122" y="1381"/>
                  </a:lnTo>
                  <a:lnTo>
                    <a:pt x="118" y="1381"/>
                  </a:lnTo>
                  <a:lnTo>
                    <a:pt x="114" y="1377"/>
                  </a:lnTo>
                  <a:lnTo>
                    <a:pt x="110" y="1369"/>
                  </a:lnTo>
                  <a:lnTo>
                    <a:pt x="106" y="1364"/>
                  </a:lnTo>
                  <a:lnTo>
                    <a:pt x="101" y="1356"/>
                  </a:lnTo>
                  <a:lnTo>
                    <a:pt x="97" y="1343"/>
                  </a:lnTo>
                  <a:lnTo>
                    <a:pt x="93" y="1322"/>
                  </a:lnTo>
                  <a:lnTo>
                    <a:pt x="89" y="1293"/>
                  </a:lnTo>
                  <a:lnTo>
                    <a:pt x="84" y="1259"/>
                  </a:lnTo>
                  <a:lnTo>
                    <a:pt x="80" y="1200"/>
                  </a:lnTo>
                  <a:lnTo>
                    <a:pt x="76" y="1175"/>
                  </a:lnTo>
                  <a:lnTo>
                    <a:pt x="72" y="1124"/>
                  </a:lnTo>
                  <a:lnTo>
                    <a:pt x="68" y="985"/>
                  </a:lnTo>
                  <a:lnTo>
                    <a:pt x="68" y="1061"/>
                  </a:lnTo>
                  <a:lnTo>
                    <a:pt x="63" y="1175"/>
                  </a:lnTo>
                  <a:lnTo>
                    <a:pt x="59" y="1217"/>
                  </a:lnTo>
                  <a:lnTo>
                    <a:pt x="55" y="1280"/>
                  </a:lnTo>
                  <a:lnTo>
                    <a:pt x="51" y="1306"/>
                  </a:lnTo>
                  <a:lnTo>
                    <a:pt x="47" y="1314"/>
                  </a:lnTo>
                  <a:lnTo>
                    <a:pt x="42" y="1306"/>
                  </a:lnTo>
                  <a:lnTo>
                    <a:pt x="38" y="1289"/>
                  </a:lnTo>
                  <a:lnTo>
                    <a:pt x="34" y="1268"/>
                  </a:lnTo>
                  <a:lnTo>
                    <a:pt x="30" y="1221"/>
                  </a:lnTo>
                  <a:lnTo>
                    <a:pt x="25" y="1162"/>
                  </a:lnTo>
                  <a:lnTo>
                    <a:pt x="21" y="1070"/>
                  </a:lnTo>
                  <a:lnTo>
                    <a:pt x="17" y="985"/>
                  </a:lnTo>
                  <a:lnTo>
                    <a:pt x="13" y="931"/>
                  </a:lnTo>
                  <a:lnTo>
                    <a:pt x="13" y="787"/>
                  </a:lnTo>
                  <a:lnTo>
                    <a:pt x="9" y="459"/>
                  </a:lnTo>
                  <a:lnTo>
                    <a:pt x="4" y="859"/>
                  </a:lnTo>
                  <a:lnTo>
                    <a:pt x="0" y="1006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29" name="Freeform 80"/>
            <p:cNvSpPr>
              <a:spLocks/>
            </p:cNvSpPr>
            <p:nvPr/>
          </p:nvSpPr>
          <p:spPr bwMode="auto">
            <a:xfrm>
              <a:off x="370417" y="4115472"/>
              <a:ext cx="841375" cy="715307"/>
            </a:xfrm>
            <a:custGeom>
              <a:avLst/>
              <a:gdLst>
                <a:gd name="T0" fmla="*/ 523 w 531"/>
                <a:gd name="T1" fmla="*/ 294 h 450"/>
                <a:gd name="T2" fmla="*/ 510 w 531"/>
                <a:gd name="T3" fmla="*/ 379 h 450"/>
                <a:gd name="T4" fmla="*/ 498 w 531"/>
                <a:gd name="T5" fmla="*/ 336 h 450"/>
                <a:gd name="T6" fmla="*/ 489 w 531"/>
                <a:gd name="T7" fmla="*/ 223 h 450"/>
                <a:gd name="T8" fmla="*/ 476 w 531"/>
                <a:gd name="T9" fmla="*/ 0 h 450"/>
                <a:gd name="T10" fmla="*/ 464 w 531"/>
                <a:gd name="T11" fmla="*/ 328 h 450"/>
                <a:gd name="T12" fmla="*/ 451 w 531"/>
                <a:gd name="T13" fmla="*/ 425 h 450"/>
                <a:gd name="T14" fmla="*/ 439 w 531"/>
                <a:gd name="T15" fmla="*/ 433 h 450"/>
                <a:gd name="T16" fmla="*/ 426 w 531"/>
                <a:gd name="T17" fmla="*/ 438 h 450"/>
                <a:gd name="T18" fmla="*/ 413 w 531"/>
                <a:gd name="T19" fmla="*/ 442 h 450"/>
                <a:gd name="T20" fmla="*/ 401 w 531"/>
                <a:gd name="T21" fmla="*/ 446 h 450"/>
                <a:gd name="T22" fmla="*/ 388 w 531"/>
                <a:gd name="T23" fmla="*/ 442 h 450"/>
                <a:gd name="T24" fmla="*/ 375 w 531"/>
                <a:gd name="T25" fmla="*/ 446 h 450"/>
                <a:gd name="T26" fmla="*/ 363 w 531"/>
                <a:gd name="T27" fmla="*/ 446 h 450"/>
                <a:gd name="T28" fmla="*/ 350 w 531"/>
                <a:gd name="T29" fmla="*/ 450 h 450"/>
                <a:gd name="T30" fmla="*/ 337 w 531"/>
                <a:gd name="T31" fmla="*/ 450 h 450"/>
                <a:gd name="T32" fmla="*/ 325 w 531"/>
                <a:gd name="T33" fmla="*/ 450 h 450"/>
                <a:gd name="T34" fmla="*/ 312 w 531"/>
                <a:gd name="T35" fmla="*/ 450 h 450"/>
                <a:gd name="T36" fmla="*/ 300 w 531"/>
                <a:gd name="T37" fmla="*/ 450 h 450"/>
                <a:gd name="T38" fmla="*/ 287 w 531"/>
                <a:gd name="T39" fmla="*/ 450 h 450"/>
                <a:gd name="T40" fmla="*/ 274 w 531"/>
                <a:gd name="T41" fmla="*/ 446 h 450"/>
                <a:gd name="T42" fmla="*/ 262 w 531"/>
                <a:gd name="T43" fmla="*/ 450 h 450"/>
                <a:gd name="T44" fmla="*/ 249 w 531"/>
                <a:gd name="T45" fmla="*/ 450 h 450"/>
                <a:gd name="T46" fmla="*/ 236 w 531"/>
                <a:gd name="T47" fmla="*/ 450 h 450"/>
                <a:gd name="T48" fmla="*/ 224 w 531"/>
                <a:gd name="T49" fmla="*/ 450 h 450"/>
                <a:gd name="T50" fmla="*/ 211 w 531"/>
                <a:gd name="T51" fmla="*/ 450 h 450"/>
                <a:gd name="T52" fmla="*/ 198 w 531"/>
                <a:gd name="T53" fmla="*/ 450 h 450"/>
                <a:gd name="T54" fmla="*/ 186 w 531"/>
                <a:gd name="T55" fmla="*/ 446 h 450"/>
                <a:gd name="T56" fmla="*/ 173 w 531"/>
                <a:gd name="T57" fmla="*/ 450 h 450"/>
                <a:gd name="T58" fmla="*/ 161 w 531"/>
                <a:gd name="T59" fmla="*/ 446 h 450"/>
                <a:gd name="T60" fmla="*/ 148 w 531"/>
                <a:gd name="T61" fmla="*/ 446 h 450"/>
                <a:gd name="T62" fmla="*/ 135 w 531"/>
                <a:gd name="T63" fmla="*/ 446 h 450"/>
                <a:gd name="T64" fmla="*/ 123 w 531"/>
                <a:gd name="T65" fmla="*/ 446 h 450"/>
                <a:gd name="T66" fmla="*/ 110 w 531"/>
                <a:gd name="T67" fmla="*/ 446 h 450"/>
                <a:gd name="T68" fmla="*/ 97 w 531"/>
                <a:gd name="T69" fmla="*/ 446 h 450"/>
                <a:gd name="T70" fmla="*/ 85 w 531"/>
                <a:gd name="T71" fmla="*/ 446 h 450"/>
                <a:gd name="T72" fmla="*/ 72 w 531"/>
                <a:gd name="T73" fmla="*/ 446 h 450"/>
                <a:gd name="T74" fmla="*/ 59 w 531"/>
                <a:gd name="T75" fmla="*/ 446 h 450"/>
                <a:gd name="T76" fmla="*/ 47 w 531"/>
                <a:gd name="T77" fmla="*/ 446 h 450"/>
                <a:gd name="T78" fmla="*/ 34 w 531"/>
                <a:gd name="T79" fmla="*/ 446 h 450"/>
                <a:gd name="T80" fmla="*/ 22 w 531"/>
                <a:gd name="T81" fmla="*/ 446 h 450"/>
                <a:gd name="T82" fmla="*/ 9 w 531"/>
                <a:gd name="T83" fmla="*/ 44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1" h="450">
                  <a:moveTo>
                    <a:pt x="531" y="58"/>
                  </a:moveTo>
                  <a:lnTo>
                    <a:pt x="527" y="164"/>
                  </a:lnTo>
                  <a:lnTo>
                    <a:pt x="523" y="294"/>
                  </a:lnTo>
                  <a:lnTo>
                    <a:pt x="519" y="349"/>
                  </a:lnTo>
                  <a:lnTo>
                    <a:pt x="514" y="374"/>
                  </a:lnTo>
                  <a:lnTo>
                    <a:pt x="510" y="379"/>
                  </a:lnTo>
                  <a:lnTo>
                    <a:pt x="506" y="374"/>
                  </a:lnTo>
                  <a:lnTo>
                    <a:pt x="502" y="362"/>
                  </a:lnTo>
                  <a:lnTo>
                    <a:pt x="498" y="336"/>
                  </a:lnTo>
                  <a:lnTo>
                    <a:pt x="493" y="307"/>
                  </a:lnTo>
                  <a:lnTo>
                    <a:pt x="489" y="248"/>
                  </a:lnTo>
                  <a:lnTo>
                    <a:pt x="489" y="223"/>
                  </a:lnTo>
                  <a:lnTo>
                    <a:pt x="485" y="185"/>
                  </a:lnTo>
                  <a:lnTo>
                    <a:pt x="481" y="88"/>
                  </a:lnTo>
                  <a:lnTo>
                    <a:pt x="476" y="0"/>
                  </a:lnTo>
                  <a:lnTo>
                    <a:pt x="472" y="197"/>
                  </a:lnTo>
                  <a:lnTo>
                    <a:pt x="468" y="261"/>
                  </a:lnTo>
                  <a:lnTo>
                    <a:pt x="464" y="328"/>
                  </a:lnTo>
                  <a:lnTo>
                    <a:pt x="460" y="383"/>
                  </a:lnTo>
                  <a:lnTo>
                    <a:pt x="455" y="408"/>
                  </a:lnTo>
                  <a:lnTo>
                    <a:pt x="451" y="425"/>
                  </a:lnTo>
                  <a:lnTo>
                    <a:pt x="447" y="429"/>
                  </a:lnTo>
                  <a:lnTo>
                    <a:pt x="443" y="433"/>
                  </a:lnTo>
                  <a:lnTo>
                    <a:pt x="439" y="433"/>
                  </a:lnTo>
                  <a:lnTo>
                    <a:pt x="434" y="438"/>
                  </a:lnTo>
                  <a:lnTo>
                    <a:pt x="430" y="438"/>
                  </a:lnTo>
                  <a:lnTo>
                    <a:pt x="426" y="438"/>
                  </a:lnTo>
                  <a:lnTo>
                    <a:pt x="422" y="438"/>
                  </a:lnTo>
                  <a:lnTo>
                    <a:pt x="417" y="442"/>
                  </a:lnTo>
                  <a:lnTo>
                    <a:pt x="413" y="442"/>
                  </a:lnTo>
                  <a:lnTo>
                    <a:pt x="409" y="442"/>
                  </a:lnTo>
                  <a:lnTo>
                    <a:pt x="405" y="446"/>
                  </a:lnTo>
                  <a:lnTo>
                    <a:pt x="401" y="446"/>
                  </a:lnTo>
                  <a:lnTo>
                    <a:pt x="396" y="446"/>
                  </a:lnTo>
                  <a:lnTo>
                    <a:pt x="392" y="446"/>
                  </a:lnTo>
                  <a:lnTo>
                    <a:pt x="388" y="442"/>
                  </a:lnTo>
                  <a:lnTo>
                    <a:pt x="384" y="446"/>
                  </a:lnTo>
                  <a:lnTo>
                    <a:pt x="380" y="442"/>
                  </a:lnTo>
                  <a:lnTo>
                    <a:pt x="375" y="446"/>
                  </a:lnTo>
                  <a:lnTo>
                    <a:pt x="371" y="446"/>
                  </a:lnTo>
                  <a:lnTo>
                    <a:pt x="367" y="446"/>
                  </a:lnTo>
                  <a:lnTo>
                    <a:pt x="363" y="446"/>
                  </a:lnTo>
                  <a:lnTo>
                    <a:pt x="359" y="446"/>
                  </a:lnTo>
                  <a:lnTo>
                    <a:pt x="354" y="446"/>
                  </a:lnTo>
                  <a:lnTo>
                    <a:pt x="350" y="450"/>
                  </a:lnTo>
                  <a:lnTo>
                    <a:pt x="346" y="446"/>
                  </a:lnTo>
                  <a:lnTo>
                    <a:pt x="342" y="446"/>
                  </a:lnTo>
                  <a:lnTo>
                    <a:pt x="337" y="450"/>
                  </a:lnTo>
                  <a:lnTo>
                    <a:pt x="333" y="446"/>
                  </a:lnTo>
                  <a:lnTo>
                    <a:pt x="329" y="446"/>
                  </a:lnTo>
                  <a:lnTo>
                    <a:pt x="325" y="450"/>
                  </a:lnTo>
                  <a:lnTo>
                    <a:pt x="321" y="446"/>
                  </a:lnTo>
                  <a:lnTo>
                    <a:pt x="316" y="450"/>
                  </a:lnTo>
                  <a:lnTo>
                    <a:pt x="312" y="450"/>
                  </a:lnTo>
                  <a:lnTo>
                    <a:pt x="308" y="446"/>
                  </a:lnTo>
                  <a:lnTo>
                    <a:pt x="304" y="450"/>
                  </a:lnTo>
                  <a:lnTo>
                    <a:pt x="300" y="450"/>
                  </a:lnTo>
                  <a:lnTo>
                    <a:pt x="295" y="450"/>
                  </a:lnTo>
                  <a:lnTo>
                    <a:pt x="291" y="450"/>
                  </a:lnTo>
                  <a:lnTo>
                    <a:pt x="287" y="450"/>
                  </a:lnTo>
                  <a:lnTo>
                    <a:pt x="283" y="446"/>
                  </a:lnTo>
                  <a:lnTo>
                    <a:pt x="278" y="450"/>
                  </a:lnTo>
                  <a:lnTo>
                    <a:pt x="274" y="446"/>
                  </a:lnTo>
                  <a:lnTo>
                    <a:pt x="270" y="450"/>
                  </a:lnTo>
                  <a:lnTo>
                    <a:pt x="266" y="450"/>
                  </a:lnTo>
                  <a:lnTo>
                    <a:pt x="262" y="450"/>
                  </a:lnTo>
                  <a:lnTo>
                    <a:pt x="257" y="450"/>
                  </a:lnTo>
                  <a:lnTo>
                    <a:pt x="253" y="450"/>
                  </a:lnTo>
                  <a:lnTo>
                    <a:pt x="249" y="450"/>
                  </a:lnTo>
                  <a:lnTo>
                    <a:pt x="245" y="450"/>
                  </a:lnTo>
                  <a:lnTo>
                    <a:pt x="241" y="450"/>
                  </a:lnTo>
                  <a:lnTo>
                    <a:pt x="236" y="450"/>
                  </a:lnTo>
                  <a:lnTo>
                    <a:pt x="232" y="450"/>
                  </a:lnTo>
                  <a:lnTo>
                    <a:pt x="228" y="450"/>
                  </a:lnTo>
                  <a:lnTo>
                    <a:pt x="224" y="450"/>
                  </a:lnTo>
                  <a:lnTo>
                    <a:pt x="220" y="446"/>
                  </a:lnTo>
                  <a:lnTo>
                    <a:pt x="215" y="446"/>
                  </a:lnTo>
                  <a:lnTo>
                    <a:pt x="211" y="450"/>
                  </a:lnTo>
                  <a:lnTo>
                    <a:pt x="207" y="446"/>
                  </a:lnTo>
                  <a:lnTo>
                    <a:pt x="203" y="450"/>
                  </a:lnTo>
                  <a:lnTo>
                    <a:pt x="198" y="450"/>
                  </a:lnTo>
                  <a:lnTo>
                    <a:pt x="194" y="446"/>
                  </a:lnTo>
                  <a:lnTo>
                    <a:pt x="190" y="450"/>
                  </a:lnTo>
                  <a:lnTo>
                    <a:pt x="186" y="446"/>
                  </a:lnTo>
                  <a:lnTo>
                    <a:pt x="182" y="446"/>
                  </a:lnTo>
                  <a:lnTo>
                    <a:pt x="177" y="446"/>
                  </a:lnTo>
                  <a:lnTo>
                    <a:pt x="173" y="450"/>
                  </a:lnTo>
                  <a:lnTo>
                    <a:pt x="169" y="446"/>
                  </a:lnTo>
                  <a:lnTo>
                    <a:pt x="165" y="450"/>
                  </a:lnTo>
                  <a:lnTo>
                    <a:pt x="161" y="446"/>
                  </a:lnTo>
                  <a:lnTo>
                    <a:pt x="156" y="450"/>
                  </a:lnTo>
                  <a:lnTo>
                    <a:pt x="152" y="450"/>
                  </a:lnTo>
                  <a:lnTo>
                    <a:pt x="148" y="446"/>
                  </a:lnTo>
                  <a:lnTo>
                    <a:pt x="144" y="450"/>
                  </a:lnTo>
                  <a:lnTo>
                    <a:pt x="139" y="450"/>
                  </a:lnTo>
                  <a:lnTo>
                    <a:pt x="135" y="446"/>
                  </a:lnTo>
                  <a:lnTo>
                    <a:pt x="131" y="450"/>
                  </a:lnTo>
                  <a:lnTo>
                    <a:pt x="127" y="446"/>
                  </a:lnTo>
                  <a:lnTo>
                    <a:pt x="123" y="446"/>
                  </a:lnTo>
                  <a:lnTo>
                    <a:pt x="118" y="446"/>
                  </a:lnTo>
                  <a:lnTo>
                    <a:pt x="114" y="446"/>
                  </a:lnTo>
                  <a:lnTo>
                    <a:pt x="110" y="446"/>
                  </a:lnTo>
                  <a:lnTo>
                    <a:pt x="106" y="446"/>
                  </a:lnTo>
                  <a:lnTo>
                    <a:pt x="102" y="446"/>
                  </a:lnTo>
                  <a:lnTo>
                    <a:pt x="97" y="446"/>
                  </a:lnTo>
                  <a:lnTo>
                    <a:pt x="93" y="446"/>
                  </a:lnTo>
                  <a:lnTo>
                    <a:pt x="89" y="446"/>
                  </a:lnTo>
                  <a:lnTo>
                    <a:pt x="85" y="446"/>
                  </a:lnTo>
                  <a:lnTo>
                    <a:pt x="80" y="450"/>
                  </a:lnTo>
                  <a:lnTo>
                    <a:pt x="76" y="446"/>
                  </a:lnTo>
                  <a:lnTo>
                    <a:pt x="72" y="446"/>
                  </a:lnTo>
                  <a:lnTo>
                    <a:pt x="68" y="446"/>
                  </a:lnTo>
                  <a:lnTo>
                    <a:pt x="64" y="446"/>
                  </a:lnTo>
                  <a:lnTo>
                    <a:pt x="59" y="446"/>
                  </a:lnTo>
                  <a:lnTo>
                    <a:pt x="55" y="446"/>
                  </a:lnTo>
                  <a:lnTo>
                    <a:pt x="51" y="446"/>
                  </a:lnTo>
                  <a:lnTo>
                    <a:pt x="47" y="446"/>
                  </a:lnTo>
                  <a:lnTo>
                    <a:pt x="43" y="446"/>
                  </a:lnTo>
                  <a:lnTo>
                    <a:pt x="38" y="442"/>
                  </a:lnTo>
                  <a:lnTo>
                    <a:pt x="34" y="446"/>
                  </a:lnTo>
                  <a:lnTo>
                    <a:pt x="30" y="446"/>
                  </a:lnTo>
                  <a:lnTo>
                    <a:pt x="26" y="446"/>
                  </a:lnTo>
                  <a:lnTo>
                    <a:pt x="22" y="446"/>
                  </a:lnTo>
                  <a:lnTo>
                    <a:pt x="17" y="446"/>
                  </a:lnTo>
                  <a:lnTo>
                    <a:pt x="13" y="450"/>
                  </a:lnTo>
                  <a:lnTo>
                    <a:pt x="9" y="446"/>
                  </a:lnTo>
                  <a:lnTo>
                    <a:pt x="5" y="446"/>
                  </a:lnTo>
                  <a:lnTo>
                    <a:pt x="0" y="45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30" name="Freeform 81"/>
            <p:cNvSpPr>
              <a:spLocks/>
            </p:cNvSpPr>
            <p:nvPr/>
          </p:nvSpPr>
          <p:spPr bwMode="auto">
            <a:xfrm>
              <a:off x="190500" y="4821838"/>
              <a:ext cx="179917" cy="8941"/>
            </a:xfrm>
            <a:custGeom>
              <a:avLst/>
              <a:gdLst>
                <a:gd name="T0" fmla="*/ 113 w 113"/>
                <a:gd name="T1" fmla="*/ 4 h 4"/>
                <a:gd name="T2" fmla="*/ 109 w 113"/>
                <a:gd name="T3" fmla="*/ 0 h 4"/>
                <a:gd name="T4" fmla="*/ 105 w 113"/>
                <a:gd name="T5" fmla="*/ 0 h 4"/>
                <a:gd name="T6" fmla="*/ 101 w 113"/>
                <a:gd name="T7" fmla="*/ 0 h 4"/>
                <a:gd name="T8" fmla="*/ 97 w 113"/>
                <a:gd name="T9" fmla="*/ 0 h 4"/>
                <a:gd name="T10" fmla="*/ 92 w 113"/>
                <a:gd name="T11" fmla="*/ 0 h 4"/>
                <a:gd name="T12" fmla="*/ 88 w 113"/>
                <a:gd name="T13" fmla="*/ 0 h 4"/>
                <a:gd name="T14" fmla="*/ 84 w 113"/>
                <a:gd name="T15" fmla="*/ 0 h 4"/>
                <a:gd name="T16" fmla="*/ 80 w 113"/>
                <a:gd name="T17" fmla="*/ 0 h 4"/>
                <a:gd name="T18" fmla="*/ 76 w 113"/>
                <a:gd name="T19" fmla="*/ 0 h 4"/>
                <a:gd name="T20" fmla="*/ 71 w 113"/>
                <a:gd name="T21" fmla="*/ 4 h 4"/>
                <a:gd name="T22" fmla="*/ 67 w 113"/>
                <a:gd name="T23" fmla="*/ 0 h 4"/>
                <a:gd name="T24" fmla="*/ 63 w 113"/>
                <a:gd name="T25" fmla="*/ 4 h 4"/>
                <a:gd name="T26" fmla="*/ 59 w 113"/>
                <a:gd name="T27" fmla="*/ 0 h 4"/>
                <a:gd name="T28" fmla="*/ 54 w 113"/>
                <a:gd name="T29" fmla="*/ 4 h 4"/>
                <a:gd name="T30" fmla="*/ 50 w 113"/>
                <a:gd name="T31" fmla="*/ 0 h 4"/>
                <a:gd name="T32" fmla="*/ 46 w 113"/>
                <a:gd name="T33" fmla="*/ 4 h 4"/>
                <a:gd name="T34" fmla="*/ 42 w 113"/>
                <a:gd name="T35" fmla="*/ 0 h 4"/>
                <a:gd name="T36" fmla="*/ 33 w 113"/>
                <a:gd name="T37" fmla="*/ 0 h 4"/>
                <a:gd name="T38" fmla="*/ 38 w 113"/>
                <a:gd name="T39" fmla="*/ 0 h 4"/>
                <a:gd name="T40" fmla="*/ 33 w 113"/>
                <a:gd name="T41" fmla="*/ 0 h 4"/>
                <a:gd name="T42" fmla="*/ 29 w 113"/>
                <a:gd name="T43" fmla="*/ 0 h 4"/>
                <a:gd name="T44" fmla="*/ 25 w 113"/>
                <a:gd name="T45" fmla="*/ 4 h 4"/>
                <a:gd name="T46" fmla="*/ 21 w 113"/>
                <a:gd name="T47" fmla="*/ 4 h 4"/>
                <a:gd name="T48" fmla="*/ 17 w 113"/>
                <a:gd name="T49" fmla="*/ 4 h 4"/>
                <a:gd name="T50" fmla="*/ 12 w 113"/>
                <a:gd name="T51" fmla="*/ 4 h 4"/>
                <a:gd name="T52" fmla="*/ 8 w 113"/>
                <a:gd name="T53" fmla="*/ 4 h 4"/>
                <a:gd name="T54" fmla="*/ 4 w 113"/>
                <a:gd name="T55" fmla="*/ 0 h 4"/>
                <a:gd name="T56" fmla="*/ 0 w 113"/>
                <a:gd name="T5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4">
                  <a:moveTo>
                    <a:pt x="113" y="4"/>
                  </a:moveTo>
                  <a:lnTo>
                    <a:pt x="109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4" y="4"/>
                  </a:lnTo>
                  <a:lnTo>
                    <a:pt x="50" y="0"/>
                  </a:lnTo>
                  <a:lnTo>
                    <a:pt x="46" y="4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31" name="Rectangle 82"/>
            <p:cNvSpPr>
              <a:spLocks noChangeArrowheads="1"/>
            </p:cNvSpPr>
            <p:nvPr/>
          </p:nvSpPr>
          <p:spPr bwMode="auto">
            <a:xfrm>
              <a:off x="2156353" y="5738325"/>
              <a:ext cx="4963583" cy="655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92" b="1" dirty="0">
                  <a:solidFill>
                    <a:srgbClr val="510075"/>
                  </a:solidFill>
                  <a:latin typeface="Helvetica" charset="0"/>
                  <a:ea typeface="ヒラギノ角ゴ Pro W3" charset="-128"/>
                  <a:cs typeface="Arial" pitchFamily="34" charset="0"/>
                </a:rPr>
                <a:t>Experimental NMR Spectrum</a:t>
              </a:r>
              <a:endParaRPr lang="en-US" sz="1292" dirty="0">
                <a:solidFill>
                  <a:srgbClr val="510075"/>
                </a:solidFill>
                <a:ea typeface="ヒラギノ角ゴ Pro W3" charset="-128"/>
                <a:cs typeface="Arial" pitchFamily="34" charset="0"/>
              </a:endParaRPr>
            </a:p>
          </p:txBody>
        </p:sp>
      </p:grpSp>
      <p:grpSp>
        <p:nvGrpSpPr>
          <p:cNvPr id="5" name="Group 315"/>
          <p:cNvGrpSpPr>
            <a:grpSpLocks/>
          </p:cNvGrpSpPr>
          <p:nvPr/>
        </p:nvGrpSpPr>
        <p:grpSpPr bwMode="auto">
          <a:xfrm>
            <a:off x="596413" y="3903865"/>
            <a:ext cx="2914650" cy="1236724"/>
            <a:chOff x="216657" y="3402340"/>
            <a:chExt cx="3796544" cy="1747533"/>
          </a:xfrm>
        </p:grpSpPr>
        <p:grpSp>
          <p:nvGrpSpPr>
            <p:cNvPr id="237" name="Group 314"/>
            <p:cNvGrpSpPr>
              <a:grpSpLocks/>
            </p:cNvGrpSpPr>
            <p:nvPr/>
          </p:nvGrpSpPr>
          <p:grpSpPr bwMode="auto">
            <a:xfrm>
              <a:off x="216657" y="3402340"/>
              <a:ext cx="3796544" cy="1747533"/>
              <a:chOff x="213538" y="3397527"/>
              <a:chExt cx="3796544" cy="1747533"/>
            </a:xfrm>
          </p:grpSpPr>
          <p:sp>
            <p:nvSpPr>
              <p:cNvPr id="239" name="AutoShape 109"/>
              <p:cNvSpPr>
                <a:spLocks noChangeAspect="1" noChangeArrowheads="1" noTextEdit="1"/>
              </p:cNvSpPr>
              <p:nvPr/>
            </p:nvSpPr>
            <p:spPr bwMode="auto">
              <a:xfrm>
                <a:off x="213538" y="3397527"/>
                <a:ext cx="3796544" cy="1616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40" name="Rectangle 112"/>
              <p:cNvSpPr>
                <a:spLocks noChangeArrowheads="1"/>
              </p:cNvSpPr>
              <p:nvPr/>
            </p:nvSpPr>
            <p:spPr bwMode="auto">
              <a:xfrm>
                <a:off x="287979" y="3560478"/>
                <a:ext cx="3647661" cy="1246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41" name="Rectangle 113"/>
              <p:cNvSpPr>
                <a:spLocks noChangeArrowheads="1"/>
              </p:cNvSpPr>
              <p:nvPr/>
            </p:nvSpPr>
            <p:spPr bwMode="auto">
              <a:xfrm>
                <a:off x="287979" y="3560478"/>
                <a:ext cx="3647661" cy="124610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42" name="Line 115"/>
              <p:cNvSpPr>
                <a:spLocks noChangeShapeType="1"/>
              </p:cNvSpPr>
              <p:nvPr/>
            </p:nvSpPr>
            <p:spPr bwMode="auto">
              <a:xfrm>
                <a:off x="287979" y="4806584"/>
                <a:ext cx="364766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43" name="Line 116"/>
              <p:cNvSpPr>
                <a:spLocks noChangeShapeType="1"/>
              </p:cNvSpPr>
              <p:nvPr/>
            </p:nvSpPr>
            <p:spPr bwMode="auto">
              <a:xfrm flipV="1">
                <a:off x="3935640" y="3560478"/>
                <a:ext cx="0" cy="1246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44" name="Line 117"/>
              <p:cNvSpPr>
                <a:spLocks noChangeShapeType="1"/>
              </p:cNvSpPr>
              <p:nvPr/>
            </p:nvSpPr>
            <p:spPr bwMode="auto">
              <a:xfrm flipV="1">
                <a:off x="287979" y="3560478"/>
                <a:ext cx="0" cy="1246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45" name="Line 118"/>
              <p:cNvSpPr>
                <a:spLocks noChangeShapeType="1"/>
              </p:cNvSpPr>
              <p:nvPr/>
            </p:nvSpPr>
            <p:spPr bwMode="auto">
              <a:xfrm>
                <a:off x="287979" y="4806584"/>
                <a:ext cx="364766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46" name="Line 119"/>
              <p:cNvSpPr>
                <a:spLocks noChangeShapeType="1"/>
              </p:cNvSpPr>
              <p:nvPr/>
            </p:nvSpPr>
            <p:spPr bwMode="auto">
              <a:xfrm flipV="1">
                <a:off x="287979" y="3560478"/>
                <a:ext cx="0" cy="1246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47" name="Line 120"/>
              <p:cNvSpPr>
                <a:spLocks noChangeShapeType="1"/>
              </p:cNvSpPr>
              <p:nvPr/>
            </p:nvSpPr>
            <p:spPr bwMode="auto">
              <a:xfrm flipV="1">
                <a:off x="629650" y="4785496"/>
                <a:ext cx="0" cy="21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48" name="Line 123"/>
              <p:cNvSpPr>
                <a:spLocks noChangeShapeType="1"/>
              </p:cNvSpPr>
              <p:nvPr/>
            </p:nvSpPr>
            <p:spPr bwMode="auto">
              <a:xfrm flipV="1">
                <a:off x="994224" y="4785496"/>
                <a:ext cx="0" cy="21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49" name="Line 126"/>
              <p:cNvSpPr>
                <a:spLocks noChangeShapeType="1"/>
              </p:cNvSpPr>
              <p:nvPr/>
            </p:nvSpPr>
            <p:spPr bwMode="auto">
              <a:xfrm flipV="1">
                <a:off x="1354982" y="4785496"/>
                <a:ext cx="0" cy="21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50" name="Line 129"/>
              <p:cNvSpPr>
                <a:spLocks noChangeShapeType="1"/>
              </p:cNvSpPr>
              <p:nvPr/>
            </p:nvSpPr>
            <p:spPr bwMode="auto">
              <a:xfrm flipV="1">
                <a:off x="1721466" y="4785496"/>
                <a:ext cx="0" cy="21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51" name="Line 132"/>
              <p:cNvSpPr>
                <a:spLocks noChangeShapeType="1"/>
              </p:cNvSpPr>
              <p:nvPr/>
            </p:nvSpPr>
            <p:spPr bwMode="auto">
              <a:xfrm flipV="1">
                <a:off x="2082223" y="4785496"/>
                <a:ext cx="0" cy="21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52" name="Line 135"/>
              <p:cNvSpPr>
                <a:spLocks noChangeShapeType="1"/>
              </p:cNvSpPr>
              <p:nvPr/>
            </p:nvSpPr>
            <p:spPr bwMode="auto">
              <a:xfrm flipV="1">
                <a:off x="2448707" y="4785496"/>
                <a:ext cx="0" cy="21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53" name="Line 138"/>
              <p:cNvSpPr>
                <a:spLocks noChangeShapeType="1"/>
              </p:cNvSpPr>
              <p:nvPr/>
            </p:nvSpPr>
            <p:spPr bwMode="auto">
              <a:xfrm flipV="1">
                <a:off x="2809466" y="4785496"/>
                <a:ext cx="0" cy="21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54" name="Line 141"/>
              <p:cNvSpPr>
                <a:spLocks noChangeShapeType="1"/>
              </p:cNvSpPr>
              <p:nvPr/>
            </p:nvSpPr>
            <p:spPr bwMode="auto">
              <a:xfrm flipV="1">
                <a:off x="3174040" y="4785496"/>
                <a:ext cx="0" cy="21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55" name="Line 144"/>
              <p:cNvSpPr>
                <a:spLocks noChangeShapeType="1"/>
              </p:cNvSpPr>
              <p:nvPr/>
            </p:nvSpPr>
            <p:spPr bwMode="auto">
              <a:xfrm flipV="1">
                <a:off x="3540524" y="4785496"/>
                <a:ext cx="0" cy="21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56" name="Line 147"/>
              <p:cNvSpPr>
                <a:spLocks noChangeShapeType="1"/>
              </p:cNvSpPr>
              <p:nvPr/>
            </p:nvSpPr>
            <p:spPr bwMode="auto">
              <a:xfrm flipV="1">
                <a:off x="3901282" y="4785496"/>
                <a:ext cx="0" cy="21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57" name="Line 150"/>
              <p:cNvSpPr>
                <a:spLocks noChangeShapeType="1"/>
              </p:cNvSpPr>
              <p:nvPr/>
            </p:nvSpPr>
            <p:spPr bwMode="auto">
              <a:xfrm>
                <a:off x="287979" y="4741403"/>
                <a:ext cx="3435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58" name="Line 153"/>
              <p:cNvSpPr>
                <a:spLocks noChangeShapeType="1"/>
              </p:cNvSpPr>
              <p:nvPr/>
            </p:nvSpPr>
            <p:spPr bwMode="auto">
              <a:xfrm>
                <a:off x="287979" y="4616793"/>
                <a:ext cx="3435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59" name="Line 156"/>
              <p:cNvSpPr>
                <a:spLocks noChangeShapeType="1"/>
              </p:cNvSpPr>
              <p:nvPr/>
            </p:nvSpPr>
            <p:spPr bwMode="auto">
              <a:xfrm>
                <a:off x="287979" y="4490265"/>
                <a:ext cx="3435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60" name="Line 159"/>
              <p:cNvSpPr>
                <a:spLocks noChangeShapeType="1"/>
              </p:cNvSpPr>
              <p:nvPr/>
            </p:nvSpPr>
            <p:spPr bwMode="auto">
              <a:xfrm>
                <a:off x="287979" y="4363738"/>
                <a:ext cx="3435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61" name="Line 160"/>
              <p:cNvSpPr>
                <a:spLocks noChangeShapeType="1"/>
              </p:cNvSpPr>
              <p:nvPr/>
            </p:nvSpPr>
            <p:spPr bwMode="auto">
              <a:xfrm flipH="1">
                <a:off x="3895556" y="4363738"/>
                <a:ext cx="400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62" name="Line 162"/>
              <p:cNvSpPr>
                <a:spLocks noChangeShapeType="1"/>
              </p:cNvSpPr>
              <p:nvPr/>
            </p:nvSpPr>
            <p:spPr bwMode="auto">
              <a:xfrm>
                <a:off x="287979" y="4239126"/>
                <a:ext cx="3435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63" name="Line 165"/>
              <p:cNvSpPr>
                <a:spLocks noChangeShapeType="1"/>
              </p:cNvSpPr>
              <p:nvPr/>
            </p:nvSpPr>
            <p:spPr bwMode="auto">
              <a:xfrm>
                <a:off x="287979" y="4116433"/>
                <a:ext cx="3435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64" name="Line 168"/>
              <p:cNvSpPr>
                <a:spLocks noChangeShapeType="1"/>
              </p:cNvSpPr>
              <p:nvPr/>
            </p:nvSpPr>
            <p:spPr bwMode="auto">
              <a:xfrm>
                <a:off x="287979" y="3987989"/>
                <a:ext cx="3435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65" name="Line 171"/>
              <p:cNvSpPr>
                <a:spLocks noChangeShapeType="1"/>
              </p:cNvSpPr>
              <p:nvPr/>
            </p:nvSpPr>
            <p:spPr bwMode="auto">
              <a:xfrm>
                <a:off x="287979" y="3861461"/>
                <a:ext cx="3435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66" name="Line 174"/>
              <p:cNvSpPr>
                <a:spLocks noChangeShapeType="1"/>
              </p:cNvSpPr>
              <p:nvPr/>
            </p:nvSpPr>
            <p:spPr bwMode="auto">
              <a:xfrm>
                <a:off x="287979" y="3736850"/>
                <a:ext cx="3435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67" name="Line 177"/>
              <p:cNvSpPr>
                <a:spLocks noChangeShapeType="1"/>
              </p:cNvSpPr>
              <p:nvPr/>
            </p:nvSpPr>
            <p:spPr bwMode="auto">
              <a:xfrm>
                <a:off x="287979" y="3614157"/>
                <a:ext cx="3435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68" name="Line 183"/>
              <p:cNvSpPr>
                <a:spLocks noChangeShapeType="1"/>
              </p:cNvSpPr>
              <p:nvPr/>
            </p:nvSpPr>
            <p:spPr bwMode="auto">
              <a:xfrm>
                <a:off x="287979" y="4806584"/>
                <a:ext cx="364766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69" name="Line 185"/>
              <p:cNvSpPr>
                <a:spLocks noChangeShapeType="1"/>
              </p:cNvSpPr>
              <p:nvPr/>
            </p:nvSpPr>
            <p:spPr bwMode="auto">
              <a:xfrm flipV="1">
                <a:off x="287979" y="3560478"/>
                <a:ext cx="0" cy="1246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70" name="Freeform 186"/>
              <p:cNvSpPr>
                <a:spLocks/>
              </p:cNvSpPr>
              <p:nvPr/>
            </p:nvSpPr>
            <p:spPr bwMode="auto">
              <a:xfrm>
                <a:off x="287979" y="3560478"/>
                <a:ext cx="190877" cy="1230769"/>
              </a:xfrm>
              <a:custGeom>
                <a:avLst/>
                <a:gdLst>
                  <a:gd name="T0" fmla="*/ 0 w 234"/>
                  <a:gd name="T1" fmla="*/ 751 h 2320"/>
                  <a:gd name="T2" fmla="*/ 6 w 234"/>
                  <a:gd name="T3" fmla="*/ 1216 h 2320"/>
                  <a:gd name="T4" fmla="*/ 12 w 234"/>
                  <a:gd name="T5" fmla="*/ 1210 h 2320"/>
                  <a:gd name="T6" fmla="*/ 18 w 234"/>
                  <a:gd name="T7" fmla="*/ 1585 h 2320"/>
                  <a:gd name="T8" fmla="*/ 24 w 234"/>
                  <a:gd name="T9" fmla="*/ 682 h 2320"/>
                  <a:gd name="T10" fmla="*/ 30 w 234"/>
                  <a:gd name="T11" fmla="*/ 671 h 2320"/>
                  <a:gd name="T12" fmla="*/ 36 w 234"/>
                  <a:gd name="T13" fmla="*/ 439 h 2320"/>
                  <a:gd name="T14" fmla="*/ 42 w 234"/>
                  <a:gd name="T15" fmla="*/ 2166 h 2320"/>
                  <a:gd name="T16" fmla="*/ 48 w 234"/>
                  <a:gd name="T17" fmla="*/ 1966 h 2320"/>
                  <a:gd name="T18" fmla="*/ 54 w 234"/>
                  <a:gd name="T19" fmla="*/ 899 h 2320"/>
                  <a:gd name="T20" fmla="*/ 60 w 234"/>
                  <a:gd name="T21" fmla="*/ 1469 h 2320"/>
                  <a:gd name="T22" fmla="*/ 66 w 234"/>
                  <a:gd name="T23" fmla="*/ 772 h 2320"/>
                  <a:gd name="T24" fmla="*/ 72 w 234"/>
                  <a:gd name="T25" fmla="*/ 1554 h 2320"/>
                  <a:gd name="T26" fmla="*/ 78 w 234"/>
                  <a:gd name="T27" fmla="*/ 1326 h 2320"/>
                  <a:gd name="T28" fmla="*/ 78 w 234"/>
                  <a:gd name="T29" fmla="*/ 1258 h 2320"/>
                  <a:gd name="T30" fmla="*/ 84 w 234"/>
                  <a:gd name="T31" fmla="*/ 735 h 2320"/>
                  <a:gd name="T32" fmla="*/ 90 w 234"/>
                  <a:gd name="T33" fmla="*/ 909 h 2320"/>
                  <a:gd name="T34" fmla="*/ 96 w 234"/>
                  <a:gd name="T35" fmla="*/ 1321 h 2320"/>
                  <a:gd name="T36" fmla="*/ 102 w 234"/>
                  <a:gd name="T37" fmla="*/ 560 h 2320"/>
                  <a:gd name="T38" fmla="*/ 108 w 234"/>
                  <a:gd name="T39" fmla="*/ 650 h 2320"/>
                  <a:gd name="T40" fmla="*/ 114 w 234"/>
                  <a:gd name="T41" fmla="*/ 571 h 2320"/>
                  <a:gd name="T42" fmla="*/ 120 w 234"/>
                  <a:gd name="T43" fmla="*/ 1765 h 2320"/>
                  <a:gd name="T44" fmla="*/ 126 w 234"/>
                  <a:gd name="T45" fmla="*/ 1596 h 2320"/>
                  <a:gd name="T46" fmla="*/ 132 w 234"/>
                  <a:gd name="T47" fmla="*/ 1046 h 2320"/>
                  <a:gd name="T48" fmla="*/ 138 w 234"/>
                  <a:gd name="T49" fmla="*/ 1142 h 2320"/>
                  <a:gd name="T50" fmla="*/ 138 w 234"/>
                  <a:gd name="T51" fmla="*/ 1194 h 2320"/>
                  <a:gd name="T52" fmla="*/ 144 w 234"/>
                  <a:gd name="T53" fmla="*/ 1142 h 2320"/>
                  <a:gd name="T54" fmla="*/ 150 w 234"/>
                  <a:gd name="T55" fmla="*/ 434 h 2320"/>
                  <a:gd name="T56" fmla="*/ 156 w 234"/>
                  <a:gd name="T57" fmla="*/ 613 h 2320"/>
                  <a:gd name="T58" fmla="*/ 162 w 234"/>
                  <a:gd name="T59" fmla="*/ 1696 h 2320"/>
                  <a:gd name="T60" fmla="*/ 168 w 234"/>
                  <a:gd name="T61" fmla="*/ 1247 h 2320"/>
                  <a:gd name="T62" fmla="*/ 174 w 234"/>
                  <a:gd name="T63" fmla="*/ 703 h 2320"/>
                  <a:gd name="T64" fmla="*/ 180 w 234"/>
                  <a:gd name="T65" fmla="*/ 1517 h 2320"/>
                  <a:gd name="T66" fmla="*/ 186 w 234"/>
                  <a:gd name="T67" fmla="*/ 809 h 2320"/>
                  <a:gd name="T68" fmla="*/ 192 w 234"/>
                  <a:gd name="T69" fmla="*/ 1020 h 2320"/>
                  <a:gd name="T70" fmla="*/ 198 w 234"/>
                  <a:gd name="T71" fmla="*/ 1760 h 2320"/>
                  <a:gd name="T72" fmla="*/ 204 w 234"/>
                  <a:gd name="T73" fmla="*/ 1136 h 2320"/>
                  <a:gd name="T74" fmla="*/ 210 w 234"/>
                  <a:gd name="T75" fmla="*/ 497 h 2320"/>
                  <a:gd name="T76" fmla="*/ 216 w 234"/>
                  <a:gd name="T77" fmla="*/ 1596 h 2320"/>
                  <a:gd name="T78" fmla="*/ 222 w 234"/>
                  <a:gd name="T79" fmla="*/ 1580 h 2320"/>
                  <a:gd name="T80" fmla="*/ 228 w 234"/>
                  <a:gd name="T81" fmla="*/ 740 h 2320"/>
                  <a:gd name="T82" fmla="*/ 234 w 234"/>
                  <a:gd name="T83" fmla="*/ 1797 h 2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4" h="2320">
                    <a:moveTo>
                      <a:pt x="0" y="0"/>
                    </a:moveTo>
                    <a:lnTo>
                      <a:pt x="0" y="1548"/>
                    </a:lnTo>
                    <a:lnTo>
                      <a:pt x="0" y="751"/>
                    </a:lnTo>
                    <a:lnTo>
                      <a:pt x="6" y="349"/>
                    </a:lnTo>
                    <a:lnTo>
                      <a:pt x="6" y="2320"/>
                    </a:lnTo>
                    <a:lnTo>
                      <a:pt x="6" y="1216"/>
                    </a:lnTo>
                    <a:lnTo>
                      <a:pt x="12" y="2019"/>
                    </a:lnTo>
                    <a:lnTo>
                      <a:pt x="12" y="756"/>
                    </a:lnTo>
                    <a:lnTo>
                      <a:pt x="12" y="1210"/>
                    </a:lnTo>
                    <a:lnTo>
                      <a:pt x="18" y="497"/>
                    </a:lnTo>
                    <a:lnTo>
                      <a:pt x="18" y="397"/>
                    </a:lnTo>
                    <a:lnTo>
                      <a:pt x="18" y="1585"/>
                    </a:lnTo>
                    <a:lnTo>
                      <a:pt x="24" y="1105"/>
                    </a:lnTo>
                    <a:lnTo>
                      <a:pt x="24" y="2077"/>
                    </a:lnTo>
                    <a:lnTo>
                      <a:pt x="24" y="682"/>
                    </a:lnTo>
                    <a:lnTo>
                      <a:pt x="24" y="1311"/>
                    </a:lnTo>
                    <a:lnTo>
                      <a:pt x="30" y="1913"/>
                    </a:lnTo>
                    <a:lnTo>
                      <a:pt x="30" y="671"/>
                    </a:lnTo>
                    <a:lnTo>
                      <a:pt x="30" y="1136"/>
                    </a:lnTo>
                    <a:lnTo>
                      <a:pt x="36" y="523"/>
                    </a:lnTo>
                    <a:lnTo>
                      <a:pt x="36" y="439"/>
                    </a:lnTo>
                    <a:lnTo>
                      <a:pt x="36" y="1580"/>
                    </a:lnTo>
                    <a:lnTo>
                      <a:pt x="42" y="1326"/>
                    </a:lnTo>
                    <a:lnTo>
                      <a:pt x="42" y="2166"/>
                    </a:lnTo>
                    <a:lnTo>
                      <a:pt x="42" y="518"/>
                    </a:lnTo>
                    <a:lnTo>
                      <a:pt x="48" y="930"/>
                    </a:lnTo>
                    <a:lnTo>
                      <a:pt x="48" y="1966"/>
                    </a:lnTo>
                    <a:lnTo>
                      <a:pt x="48" y="502"/>
                    </a:lnTo>
                    <a:lnTo>
                      <a:pt x="48" y="603"/>
                    </a:lnTo>
                    <a:lnTo>
                      <a:pt x="54" y="899"/>
                    </a:lnTo>
                    <a:lnTo>
                      <a:pt x="54" y="1517"/>
                    </a:lnTo>
                    <a:lnTo>
                      <a:pt x="54" y="1025"/>
                    </a:lnTo>
                    <a:lnTo>
                      <a:pt x="60" y="1469"/>
                    </a:lnTo>
                    <a:lnTo>
                      <a:pt x="60" y="1564"/>
                    </a:lnTo>
                    <a:lnTo>
                      <a:pt x="60" y="1157"/>
                    </a:lnTo>
                    <a:lnTo>
                      <a:pt x="66" y="772"/>
                    </a:lnTo>
                    <a:lnTo>
                      <a:pt x="66" y="1881"/>
                    </a:lnTo>
                    <a:lnTo>
                      <a:pt x="66" y="1876"/>
                    </a:lnTo>
                    <a:lnTo>
                      <a:pt x="72" y="1554"/>
                    </a:lnTo>
                    <a:lnTo>
                      <a:pt x="72" y="708"/>
                    </a:lnTo>
                    <a:lnTo>
                      <a:pt x="72" y="1068"/>
                    </a:lnTo>
                    <a:lnTo>
                      <a:pt x="78" y="1326"/>
                    </a:lnTo>
                    <a:lnTo>
                      <a:pt x="78" y="1686"/>
                    </a:lnTo>
                    <a:lnTo>
                      <a:pt x="78" y="603"/>
                    </a:lnTo>
                    <a:lnTo>
                      <a:pt x="78" y="1258"/>
                    </a:lnTo>
                    <a:lnTo>
                      <a:pt x="84" y="936"/>
                    </a:lnTo>
                    <a:lnTo>
                      <a:pt x="84" y="1575"/>
                    </a:lnTo>
                    <a:lnTo>
                      <a:pt x="84" y="735"/>
                    </a:lnTo>
                    <a:lnTo>
                      <a:pt x="84" y="994"/>
                    </a:lnTo>
                    <a:lnTo>
                      <a:pt x="90" y="1754"/>
                    </a:lnTo>
                    <a:lnTo>
                      <a:pt x="90" y="909"/>
                    </a:lnTo>
                    <a:lnTo>
                      <a:pt x="96" y="1099"/>
                    </a:lnTo>
                    <a:lnTo>
                      <a:pt x="96" y="893"/>
                    </a:lnTo>
                    <a:lnTo>
                      <a:pt x="96" y="1321"/>
                    </a:lnTo>
                    <a:lnTo>
                      <a:pt x="102" y="729"/>
                    </a:lnTo>
                    <a:lnTo>
                      <a:pt x="102" y="1892"/>
                    </a:lnTo>
                    <a:lnTo>
                      <a:pt x="102" y="560"/>
                    </a:lnTo>
                    <a:lnTo>
                      <a:pt x="108" y="1157"/>
                    </a:lnTo>
                    <a:lnTo>
                      <a:pt x="108" y="1775"/>
                    </a:lnTo>
                    <a:lnTo>
                      <a:pt x="108" y="650"/>
                    </a:lnTo>
                    <a:lnTo>
                      <a:pt x="108" y="1406"/>
                    </a:lnTo>
                    <a:lnTo>
                      <a:pt x="114" y="1517"/>
                    </a:lnTo>
                    <a:lnTo>
                      <a:pt x="114" y="571"/>
                    </a:lnTo>
                    <a:lnTo>
                      <a:pt x="114" y="1490"/>
                    </a:lnTo>
                    <a:lnTo>
                      <a:pt x="120" y="1596"/>
                    </a:lnTo>
                    <a:lnTo>
                      <a:pt x="120" y="1765"/>
                    </a:lnTo>
                    <a:lnTo>
                      <a:pt x="120" y="756"/>
                    </a:lnTo>
                    <a:lnTo>
                      <a:pt x="126" y="1342"/>
                    </a:lnTo>
                    <a:lnTo>
                      <a:pt x="126" y="1596"/>
                    </a:lnTo>
                    <a:lnTo>
                      <a:pt x="126" y="1041"/>
                    </a:lnTo>
                    <a:lnTo>
                      <a:pt x="126" y="1284"/>
                    </a:lnTo>
                    <a:lnTo>
                      <a:pt x="132" y="1046"/>
                    </a:lnTo>
                    <a:lnTo>
                      <a:pt x="132" y="957"/>
                    </a:lnTo>
                    <a:lnTo>
                      <a:pt x="132" y="1886"/>
                    </a:lnTo>
                    <a:lnTo>
                      <a:pt x="138" y="1142"/>
                    </a:lnTo>
                    <a:lnTo>
                      <a:pt x="138" y="2214"/>
                    </a:lnTo>
                    <a:lnTo>
                      <a:pt x="138" y="423"/>
                    </a:lnTo>
                    <a:lnTo>
                      <a:pt x="138" y="1194"/>
                    </a:lnTo>
                    <a:lnTo>
                      <a:pt x="144" y="418"/>
                    </a:lnTo>
                    <a:lnTo>
                      <a:pt x="144" y="1432"/>
                    </a:lnTo>
                    <a:lnTo>
                      <a:pt x="144" y="1142"/>
                    </a:lnTo>
                    <a:lnTo>
                      <a:pt x="150" y="1210"/>
                    </a:lnTo>
                    <a:lnTo>
                      <a:pt x="150" y="1432"/>
                    </a:lnTo>
                    <a:lnTo>
                      <a:pt x="150" y="434"/>
                    </a:lnTo>
                    <a:lnTo>
                      <a:pt x="150" y="930"/>
                    </a:lnTo>
                    <a:lnTo>
                      <a:pt x="156" y="1812"/>
                    </a:lnTo>
                    <a:lnTo>
                      <a:pt x="156" y="613"/>
                    </a:lnTo>
                    <a:lnTo>
                      <a:pt x="156" y="1094"/>
                    </a:lnTo>
                    <a:lnTo>
                      <a:pt x="162" y="1078"/>
                    </a:lnTo>
                    <a:lnTo>
                      <a:pt x="162" y="1696"/>
                    </a:lnTo>
                    <a:lnTo>
                      <a:pt x="162" y="1210"/>
                    </a:lnTo>
                    <a:lnTo>
                      <a:pt x="168" y="1242"/>
                    </a:lnTo>
                    <a:lnTo>
                      <a:pt x="168" y="1247"/>
                    </a:lnTo>
                    <a:lnTo>
                      <a:pt x="168" y="397"/>
                    </a:lnTo>
                    <a:lnTo>
                      <a:pt x="174" y="1115"/>
                    </a:lnTo>
                    <a:lnTo>
                      <a:pt x="174" y="703"/>
                    </a:lnTo>
                    <a:lnTo>
                      <a:pt x="174" y="2082"/>
                    </a:lnTo>
                    <a:lnTo>
                      <a:pt x="180" y="1136"/>
                    </a:lnTo>
                    <a:lnTo>
                      <a:pt x="180" y="1517"/>
                    </a:lnTo>
                    <a:lnTo>
                      <a:pt x="180" y="1015"/>
                    </a:lnTo>
                    <a:lnTo>
                      <a:pt x="180" y="1046"/>
                    </a:lnTo>
                    <a:lnTo>
                      <a:pt x="186" y="809"/>
                    </a:lnTo>
                    <a:lnTo>
                      <a:pt x="186" y="1332"/>
                    </a:lnTo>
                    <a:lnTo>
                      <a:pt x="186" y="217"/>
                    </a:lnTo>
                    <a:lnTo>
                      <a:pt x="192" y="1020"/>
                    </a:lnTo>
                    <a:lnTo>
                      <a:pt x="192" y="1828"/>
                    </a:lnTo>
                    <a:lnTo>
                      <a:pt x="198" y="1617"/>
                    </a:lnTo>
                    <a:lnTo>
                      <a:pt x="198" y="1760"/>
                    </a:lnTo>
                    <a:lnTo>
                      <a:pt x="198" y="1126"/>
                    </a:lnTo>
                    <a:lnTo>
                      <a:pt x="198" y="1147"/>
                    </a:lnTo>
                    <a:lnTo>
                      <a:pt x="204" y="1136"/>
                    </a:lnTo>
                    <a:lnTo>
                      <a:pt x="204" y="1231"/>
                    </a:lnTo>
                    <a:lnTo>
                      <a:pt x="204" y="640"/>
                    </a:lnTo>
                    <a:lnTo>
                      <a:pt x="210" y="497"/>
                    </a:lnTo>
                    <a:lnTo>
                      <a:pt x="210" y="328"/>
                    </a:lnTo>
                    <a:lnTo>
                      <a:pt x="210" y="1807"/>
                    </a:lnTo>
                    <a:lnTo>
                      <a:pt x="216" y="1596"/>
                    </a:lnTo>
                    <a:lnTo>
                      <a:pt x="216" y="1068"/>
                    </a:lnTo>
                    <a:lnTo>
                      <a:pt x="216" y="1427"/>
                    </a:lnTo>
                    <a:lnTo>
                      <a:pt x="222" y="1580"/>
                    </a:lnTo>
                    <a:lnTo>
                      <a:pt x="222" y="814"/>
                    </a:lnTo>
                    <a:lnTo>
                      <a:pt x="222" y="1326"/>
                    </a:lnTo>
                    <a:lnTo>
                      <a:pt x="228" y="740"/>
                    </a:lnTo>
                    <a:lnTo>
                      <a:pt x="228" y="698"/>
                    </a:lnTo>
                    <a:lnTo>
                      <a:pt x="228" y="1490"/>
                    </a:lnTo>
                    <a:lnTo>
                      <a:pt x="234" y="1797"/>
                    </a:lnTo>
                    <a:lnTo>
                      <a:pt x="234" y="1173"/>
                    </a:lnTo>
                    <a:lnTo>
                      <a:pt x="234" y="1274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71" name="Freeform 187"/>
              <p:cNvSpPr>
                <a:spLocks/>
              </p:cNvSpPr>
              <p:nvPr/>
            </p:nvSpPr>
            <p:spPr bwMode="auto">
              <a:xfrm>
                <a:off x="478856" y="3855709"/>
                <a:ext cx="200422" cy="784088"/>
              </a:xfrm>
              <a:custGeom>
                <a:avLst/>
                <a:gdLst>
                  <a:gd name="T0" fmla="*/ 6 w 240"/>
                  <a:gd name="T1" fmla="*/ 608 h 1479"/>
                  <a:gd name="T2" fmla="*/ 12 w 240"/>
                  <a:gd name="T3" fmla="*/ 153 h 1479"/>
                  <a:gd name="T4" fmla="*/ 18 w 240"/>
                  <a:gd name="T5" fmla="*/ 1162 h 1479"/>
                  <a:gd name="T6" fmla="*/ 24 w 240"/>
                  <a:gd name="T7" fmla="*/ 486 h 1479"/>
                  <a:gd name="T8" fmla="*/ 24 w 240"/>
                  <a:gd name="T9" fmla="*/ 560 h 1479"/>
                  <a:gd name="T10" fmla="*/ 30 w 240"/>
                  <a:gd name="T11" fmla="*/ 264 h 1479"/>
                  <a:gd name="T12" fmla="*/ 36 w 240"/>
                  <a:gd name="T13" fmla="*/ 465 h 1479"/>
                  <a:gd name="T14" fmla="*/ 42 w 240"/>
                  <a:gd name="T15" fmla="*/ 243 h 1479"/>
                  <a:gd name="T16" fmla="*/ 48 w 240"/>
                  <a:gd name="T17" fmla="*/ 1083 h 1479"/>
                  <a:gd name="T18" fmla="*/ 54 w 240"/>
                  <a:gd name="T19" fmla="*/ 650 h 1479"/>
                  <a:gd name="T20" fmla="*/ 54 w 240"/>
                  <a:gd name="T21" fmla="*/ 872 h 1479"/>
                  <a:gd name="T22" fmla="*/ 60 w 240"/>
                  <a:gd name="T23" fmla="*/ 502 h 1479"/>
                  <a:gd name="T24" fmla="*/ 66 w 240"/>
                  <a:gd name="T25" fmla="*/ 460 h 1479"/>
                  <a:gd name="T26" fmla="*/ 72 w 240"/>
                  <a:gd name="T27" fmla="*/ 925 h 1479"/>
                  <a:gd name="T28" fmla="*/ 84 w 240"/>
                  <a:gd name="T29" fmla="*/ 824 h 1479"/>
                  <a:gd name="T30" fmla="*/ 84 w 240"/>
                  <a:gd name="T31" fmla="*/ 608 h 1479"/>
                  <a:gd name="T32" fmla="*/ 90 w 240"/>
                  <a:gd name="T33" fmla="*/ 745 h 1479"/>
                  <a:gd name="T34" fmla="*/ 96 w 240"/>
                  <a:gd name="T35" fmla="*/ 814 h 1479"/>
                  <a:gd name="T36" fmla="*/ 102 w 240"/>
                  <a:gd name="T37" fmla="*/ 1168 h 1479"/>
                  <a:gd name="T38" fmla="*/ 108 w 240"/>
                  <a:gd name="T39" fmla="*/ 190 h 1479"/>
                  <a:gd name="T40" fmla="*/ 114 w 240"/>
                  <a:gd name="T41" fmla="*/ 1046 h 1479"/>
                  <a:gd name="T42" fmla="*/ 120 w 240"/>
                  <a:gd name="T43" fmla="*/ 1094 h 1479"/>
                  <a:gd name="T44" fmla="*/ 126 w 240"/>
                  <a:gd name="T45" fmla="*/ 1147 h 1479"/>
                  <a:gd name="T46" fmla="*/ 132 w 240"/>
                  <a:gd name="T47" fmla="*/ 962 h 1479"/>
                  <a:gd name="T48" fmla="*/ 138 w 240"/>
                  <a:gd name="T49" fmla="*/ 296 h 1479"/>
                  <a:gd name="T50" fmla="*/ 144 w 240"/>
                  <a:gd name="T51" fmla="*/ 1242 h 1479"/>
                  <a:gd name="T52" fmla="*/ 150 w 240"/>
                  <a:gd name="T53" fmla="*/ 650 h 1479"/>
                  <a:gd name="T54" fmla="*/ 156 w 240"/>
                  <a:gd name="T55" fmla="*/ 999 h 1479"/>
                  <a:gd name="T56" fmla="*/ 162 w 240"/>
                  <a:gd name="T57" fmla="*/ 1125 h 1479"/>
                  <a:gd name="T58" fmla="*/ 168 w 240"/>
                  <a:gd name="T59" fmla="*/ 613 h 1479"/>
                  <a:gd name="T60" fmla="*/ 168 w 240"/>
                  <a:gd name="T61" fmla="*/ 867 h 1479"/>
                  <a:gd name="T62" fmla="*/ 174 w 240"/>
                  <a:gd name="T63" fmla="*/ 359 h 1479"/>
                  <a:gd name="T64" fmla="*/ 180 w 240"/>
                  <a:gd name="T65" fmla="*/ 486 h 1479"/>
                  <a:gd name="T66" fmla="*/ 186 w 240"/>
                  <a:gd name="T67" fmla="*/ 919 h 1479"/>
                  <a:gd name="T68" fmla="*/ 192 w 240"/>
                  <a:gd name="T69" fmla="*/ 1014 h 1479"/>
                  <a:gd name="T70" fmla="*/ 198 w 240"/>
                  <a:gd name="T71" fmla="*/ 597 h 1479"/>
                  <a:gd name="T72" fmla="*/ 204 w 240"/>
                  <a:gd name="T73" fmla="*/ 1083 h 1479"/>
                  <a:gd name="T74" fmla="*/ 210 w 240"/>
                  <a:gd name="T75" fmla="*/ 935 h 1479"/>
                  <a:gd name="T76" fmla="*/ 216 w 240"/>
                  <a:gd name="T77" fmla="*/ 328 h 1479"/>
                  <a:gd name="T78" fmla="*/ 222 w 240"/>
                  <a:gd name="T79" fmla="*/ 1141 h 1479"/>
                  <a:gd name="T80" fmla="*/ 228 w 240"/>
                  <a:gd name="T81" fmla="*/ 528 h 1479"/>
                  <a:gd name="T82" fmla="*/ 234 w 240"/>
                  <a:gd name="T83" fmla="*/ 412 h 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0" h="1479">
                    <a:moveTo>
                      <a:pt x="0" y="719"/>
                    </a:moveTo>
                    <a:lnTo>
                      <a:pt x="6" y="248"/>
                    </a:lnTo>
                    <a:lnTo>
                      <a:pt x="6" y="608"/>
                    </a:lnTo>
                    <a:lnTo>
                      <a:pt x="6" y="227"/>
                    </a:lnTo>
                    <a:lnTo>
                      <a:pt x="6" y="587"/>
                    </a:lnTo>
                    <a:lnTo>
                      <a:pt x="12" y="153"/>
                    </a:lnTo>
                    <a:lnTo>
                      <a:pt x="12" y="1268"/>
                    </a:lnTo>
                    <a:lnTo>
                      <a:pt x="12" y="386"/>
                    </a:lnTo>
                    <a:lnTo>
                      <a:pt x="18" y="1162"/>
                    </a:lnTo>
                    <a:lnTo>
                      <a:pt x="18" y="1479"/>
                    </a:lnTo>
                    <a:lnTo>
                      <a:pt x="18" y="454"/>
                    </a:lnTo>
                    <a:lnTo>
                      <a:pt x="24" y="486"/>
                    </a:lnTo>
                    <a:lnTo>
                      <a:pt x="24" y="771"/>
                    </a:lnTo>
                    <a:lnTo>
                      <a:pt x="24" y="174"/>
                    </a:lnTo>
                    <a:lnTo>
                      <a:pt x="24" y="560"/>
                    </a:lnTo>
                    <a:lnTo>
                      <a:pt x="30" y="539"/>
                    </a:lnTo>
                    <a:lnTo>
                      <a:pt x="30" y="1073"/>
                    </a:lnTo>
                    <a:lnTo>
                      <a:pt x="30" y="264"/>
                    </a:lnTo>
                    <a:lnTo>
                      <a:pt x="30" y="523"/>
                    </a:lnTo>
                    <a:lnTo>
                      <a:pt x="36" y="1162"/>
                    </a:lnTo>
                    <a:lnTo>
                      <a:pt x="36" y="465"/>
                    </a:lnTo>
                    <a:lnTo>
                      <a:pt x="36" y="1152"/>
                    </a:lnTo>
                    <a:lnTo>
                      <a:pt x="42" y="550"/>
                    </a:lnTo>
                    <a:lnTo>
                      <a:pt x="42" y="243"/>
                    </a:lnTo>
                    <a:lnTo>
                      <a:pt x="42" y="655"/>
                    </a:lnTo>
                    <a:lnTo>
                      <a:pt x="48" y="893"/>
                    </a:lnTo>
                    <a:lnTo>
                      <a:pt x="48" y="1083"/>
                    </a:lnTo>
                    <a:lnTo>
                      <a:pt x="48" y="27"/>
                    </a:lnTo>
                    <a:lnTo>
                      <a:pt x="48" y="497"/>
                    </a:lnTo>
                    <a:lnTo>
                      <a:pt x="54" y="650"/>
                    </a:lnTo>
                    <a:lnTo>
                      <a:pt x="54" y="1226"/>
                    </a:lnTo>
                    <a:lnTo>
                      <a:pt x="54" y="497"/>
                    </a:lnTo>
                    <a:lnTo>
                      <a:pt x="54" y="872"/>
                    </a:lnTo>
                    <a:lnTo>
                      <a:pt x="60" y="951"/>
                    </a:lnTo>
                    <a:lnTo>
                      <a:pt x="60" y="301"/>
                    </a:lnTo>
                    <a:lnTo>
                      <a:pt x="60" y="502"/>
                    </a:lnTo>
                    <a:lnTo>
                      <a:pt x="66" y="814"/>
                    </a:lnTo>
                    <a:lnTo>
                      <a:pt x="66" y="359"/>
                    </a:lnTo>
                    <a:lnTo>
                      <a:pt x="66" y="460"/>
                    </a:lnTo>
                    <a:lnTo>
                      <a:pt x="72" y="0"/>
                    </a:lnTo>
                    <a:lnTo>
                      <a:pt x="72" y="1273"/>
                    </a:lnTo>
                    <a:lnTo>
                      <a:pt x="72" y="925"/>
                    </a:lnTo>
                    <a:lnTo>
                      <a:pt x="78" y="1057"/>
                    </a:lnTo>
                    <a:lnTo>
                      <a:pt x="78" y="460"/>
                    </a:lnTo>
                    <a:lnTo>
                      <a:pt x="84" y="824"/>
                    </a:lnTo>
                    <a:lnTo>
                      <a:pt x="84" y="1051"/>
                    </a:lnTo>
                    <a:lnTo>
                      <a:pt x="84" y="211"/>
                    </a:lnTo>
                    <a:lnTo>
                      <a:pt x="84" y="608"/>
                    </a:lnTo>
                    <a:lnTo>
                      <a:pt x="90" y="53"/>
                    </a:lnTo>
                    <a:lnTo>
                      <a:pt x="90" y="1078"/>
                    </a:lnTo>
                    <a:lnTo>
                      <a:pt x="90" y="745"/>
                    </a:lnTo>
                    <a:lnTo>
                      <a:pt x="96" y="962"/>
                    </a:lnTo>
                    <a:lnTo>
                      <a:pt x="96" y="639"/>
                    </a:lnTo>
                    <a:lnTo>
                      <a:pt x="96" y="814"/>
                    </a:lnTo>
                    <a:lnTo>
                      <a:pt x="102" y="592"/>
                    </a:lnTo>
                    <a:lnTo>
                      <a:pt x="102" y="248"/>
                    </a:lnTo>
                    <a:lnTo>
                      <a:pt x="102" y="1168"/>
                    </a:lnTo>
                    <a:lnTo>
                      <a:pt x="108" y="491"/>
                    </a:lnTo>
                    <a:lnTo>
                      <a:pt x="108" y="1025"/>
                    </a:lnTo>
                    <a:lnTo>
                      <a:pt x="108" y="190"/>
                    </a:lnTo>
                    <a:lnTo>
                      <a:pt x="108" y="581"/>
                    </a:lnTo>
                    <a:lnTo>
                      <a:pt x="114" y="750"/>
                    </a:lnTo>
                    <a:lnTo>
                      <a:pt x="114" y="1046"/>
                    </a:lnTo>
                    <a:lnTo>
                      <a:pt x="114" y="333"/>
                    </a:lnTo>
                    <a:lnTo>
                      <a:pt x="120" y="576"/>
                    </a:lnTo>
                    <a:lnTo>
                      <a:pt x="120" y="1094"/>
                    </a:lnTo>
                    <a:lnTo>
                      <a:pt x="120" y="116"/>
                    </a:lnTo>
                    <a:lnTo>
                      <a:pt x="120" y="666"/>
                    </a:lnTo>
                    <a:lnTo>
                      <a:pt x="126" y="1147"/>
                    </a:lnTo>
                    <a:lnTo>
                      <a:pt x="126" y="1189"/>
                    </a:lnTo>
                    <a:lnTo>
                      <a:pt x="126" y="645"/>
                    </a:lnTo>
                    <a:lnTo>
                      <a:pt x="132" y="962"/>
                    </a:lnTo>
                    <a:lnTo>
                      <a:pt x="132" y="1041"/>
                    </a:lnTo>
                    <a:lnTo>
                      <a:pt x="132" y="703"/>
                    </a:lnTo>
                    <a:lnTo>
                      <a:pt x="138" y="296"/>
                    </a:lnTo>
                    <a:lnTo>
                      <a:pt x="138" y="977"/>
                    </a:lnTo>
                    <a:lnTo>
                      <a:pt x="144" y="919"/>
                    </a:lnTo>
                    <a:lnTo>
                      <a:pt x="144" y="1242"/>
                    </a:lnTo>
                    <a:lnTo>
                      <a:pt x="144" y="312"/>
                    </a:lnTo>
                    <a:lnTo>
                      <a:pt x="144" y="972"/>
                    </a:lnTo>
                    <a:lnTo>
                      <a:pt x="150" y="650"/>
                    </a:lnTo>
                    <a:lnTo>
                      <a:pt x="150" y="967"/>
                    </a:lnTo>
                    <a:lnTo>
                      <a:pt x="156" y="777"/>
                    </a:lnTo>
                    <a:lnTo>
                      <a:pt x="156" y="999"/>
                    </a:lnTo>
                    <a:lnTo>
                      <a:pt x="156" y="370"/>
                    </a:lnTo>
                    <a:lnTo>
                      <a:pt x="156" y="497"/>
                    </a:lnTo>
                    <a:lnTo>
                      <a:pt x="162" y="1125"/>
                    </a:lnTo>
                    <a:lnTo>
                      <a:pt x="162" y="565"/>
                    </a:lnTo>
                    <a:lnTo>
                      <a:pt x="162" y="999"/>
                    </a:lnTo>
                    <a:lnTo>
                      <a:pt x="168" y="613"/>
                    </a:lnTo>
                    <a:lnTo>
                      <a:pt x="168" y="988"/>
                    </a:lnTo>
                    <a:lnTo>
                      <a:pt x="168" y="571"/>
                    </a:lnTo>
                    <a:lnTo>
                      <a:pt x="168" y="867"/>
                    </a:lnTo>
                    <a:lnTo>
                      <a:pt x="174" y="766"/>
                    </a:lnTo>
                    <a:lnTo>
                      <a:pt x="174" y="919"/>
                    </a:lnTo>
                    <a:lnTo>
                      <a:pt x="174" y="359"/>
                    </a:lnTo>
                    <a:lnTo>
                      <a:pt x="180" y="629"/>
                    </a:lnTo>
                    <a:lnTo>
                      <a:pt x="180" y="1178"/>
                    </a:lnTo>
                    <a:lnTo>
                      <a:pt x="180" y="486"/>
                    </a:lnTo>
                    <a:lnTo>
                      <a:pt x="180" y="1099"/>
                    </a:lnTo>
                    <a:lnTo>
                      <a:pt x="186" y="708"/>
                    </a:lnTo>
                    <a:lnTo>
                      <a:pt x="186" y="919"/>
                    </a:lnTo>
                    <a:lnTo>
                      <a:pt x="186" y="676"/>
                    </a:lnTo>
                    <a:lnTo>
                      <a:pt x="186" y="782"/>
                    </a:lnTo>
                    <a:lnTo>
                      <a:pt x="192" y="1014"/>
                    </a:lnTo>
                    <a:lnTo>
                      <a:pt x="192" y="439"/>
                    </a:lnTo>
                    <a:lnTo>
                      <a:pt x="198" y="703"/>
                    </a:lnTo>
                    <a:lnTo>
                      <a:pt x="198" y="597"/>
                    </a:lnTo>
                    <a:lnTo>
                      <a:pt x="198" y="1073"/>
                    </a:lnTo>
                    <a:lnTo>
                      <a:pt x="204" y="914"/>
                    </a:lnTo>
                    <a:lnTo>
                      <a:pt x="204" y="1083"/>
                    </a:lnTo>
                    <a:lnTo>
                      <a:pt x="204" y="608"/>
                    </a:lnTo>
                    <a:lnTo>
                      <a:pt x="204" y="808"/>
                    </a:lnTo>
                    <a:lnTo>
                      <a:pt x="210" y="935"/>
                    </a:lnTo>
                    <a:lnTo>
                      <a:pt x="210" y="1062"/>
                    </a:lnTo>
                    <a:lnTo>
                      <a:pt x="210" y="645"/>
                    </a:lnTo>
                    <a:lnTo>
                      <a:pt x="216" y="328"/>
                    </a:lnTo>
                    <a:lnTo>
                      <a:pt x="216" y="977"/>
                    </a:lnTo>
                    <a:lnTo>
                      <a:pt x="216" y="650"/>
                    </a:lnTo>
                    <a:lnTo>
                      <a:pt x="222" y="1141"/>
                    </a:lnTo>
                    <a:lnTo>
                      <a:pt x="222" y="676"/>
                    </a:lnTo>
                    <a:lnTo>
                      <a:pt x="228" y="946"/>
                    </a:lnTo>
                    <a:lnTo>
                      <a:pt x="228" y="528"/>
                    </a:lnTo>
                    <a:lnTo>
                      <a:pt x="228" y="951"/>
                    </a:lnTo>
                    <a:lnTo>
                      <a:pt x="234" y="555"/>
                    </a:lnTo>
                    <a:lnTo>
                      <a:pt x="234" y="412"/>
                    </a:lnTo>
                    <a:lnTo>
                      <a:pt x="234" y="972"/>
                    </a:lnTo>
                    <a:lnTo>
                      <a:pt x="240" y="130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72" name="Freeform 188"/>
              <p:cNvSpPr>
                <a:spLocks/>
              </p:cNvSpPr>
              <p:nvPr/>
            </p:nvSpPr>
            <p:spPr bwMode="auto">
              <a:xfrm>
                <a:off x="679278" y="4041667"/>
                <a:ext cx="177515" cy="504193"/>
              </a:xfrm>
              <a:custGeom>
                <a:avLst/>
                <a:gdLst>
                  <a:gd name="T0" fmla="*/ 0 w 216"/>
                  <a:gd name="T1" fmla="*/ 597 h 951"/>
                  <a:gd name="T2" fmla="*/ 6 w 216"/>
                  <a:gd name="T3" fmla="*/ 507 h 951"/>
                  <a:gd name="T4" fmla="*/ 6 w 216"/>
                  <a:gd name="T5" fmla="*/ 137 h 951"/>
                  <a:gd name="T6" fmla="*/ 12 w 216"/>
                  <a:gd name="T7" fmla="*/ 0 h 951"/>
                  <a:gd name="T8" fmla="*/ 12 w 216"/>
                  <a:gd name="T9" fmla="*/ 190 h 951"/>
                  <a:gd name="T10" fmla="*/ 18 w 216"/>
                  <a:gd name="T11" fmla="*/ 835 h 951"/>
                  <a:gd name="T12" fmla="*/ 18 w 216"/>
                  <a:gd name="T13" fmla="*/ 808 h 951"/>
                  <a:gd name="T14" fmla="*/ 24 w 216"/>
                  <a:gd name="T15" fmla="*/ 687 h 951"/>
                  <a:gd name="T16" fmla="*/ 24 w 216"/>
                  <a:gd name="T17" fmla="*/ 581 h 951"/>
                  <a:gd name="T18" fmla="*/ 30 w 216"/>
                  <a:gd name="T19" fmla="*/ 756 h 951"/>
                  <a:gd name="T20" fmla="*/ 30 w 216"/>
                  <a:gd name="T21" fmla="*/ 402 h 951"/>
                  <a:gd name="T22" fmla="*/ 36 w 216"/>
                  <a:gd name="T23" fmla="*/ 766 h 951"/>
                  <a:gd name="T24" fmla="*/ 42 w 216"/>
                  <a:gd name="T25" fmla="*/ 597 h 951"/>
                  <a:gd name="T26" fmla="*/ 48 w 216"/>
                  <a:gd name="T27" fmla="*/ 687 h 951"/>
                  <a:gd name="T28" fmla="*/ 48 w 216"/>
                  <a:gd name="T29" fmla="*/ 169 h 951"/>
                  <a:gd name="T30" fmla="*/ 54 w 216"/>
                  <a:gd name="T31" fmla="*/ 417 h 951"/>
                  <a:gd name="T32" fmla="*/ 54 w 216"/>
                  <a:gd name="T33" fmla="*/ 740 h 951"/>
                  <a:gd name="T34" fmla="*/ 60 w 216"/>
                  <a:gd name="T35" fmla="*/ 697 h 951"/>
                  <a:gd name="T36" fmla="*/ 60 w 216"/>
                  <a:gd name="T37" fmla="*/ 407 h 951"/>
                  <a:gd name="T38" fmla="*/ 66 w 216"/>
                  <a:gd name="T39" fmla="*/ 259 h 951"/>
                  <a:gd name="T40" fmla="*/ 72 w 216"/>
                  <a:gd name="T41" fmla="*/ 227 h 951"/>
                  <a:gd name="T42" fmla="*/ 72 w 216"/>
                  <a:gd name="T43" fmla="*/ 497 h 951"/>
                  <a:gd name="T44" fmla="*/ 78 w 216"/>
                  <a:gd name="T45" fmla="*/ 270 h 951"/>
                  <a:gd name="T46" fmla="*/ 84 w 216"/>
                  <a:gd name="T47" fmla="*/ 370 h 951"/>
                  <a:gd name="T48" fmla="*/ 90 w 216"/>
                  <a:gd name="T49" fmla="*/ 602 h 951"/>
                  <a:gd name="T50" fmla="*/ 90 w 216"/>
                  <a:gd name="T51" fmla="*/ 285 h 951"/>
                  <a:gd name="T52" fmla="*/ 96 w 216"/>
                  <a:gd name="T53" fmla="*/ 777 h 951"/>
                  <a:gd name="T54" fmla="*/ 96 w 216"/>
                  <a:gd name="T55" fmla="*/ 491 h 951"/>
                  <a:gd name="T56" fmla="*/ 102 w 216"/>
                  <a:gd name="T57" fmla="*/ 322 h 951"/>
                  <a:gd name="T58" fmla="*/ 102 w 216"/>
                  <a:gd name="T59" fmla="*/ 724 h 951"/>
                  <a:gd name="T60" fmla="*/ 108 w 216"/>
                  <a:gd name="T61" fmla="*/ 713 h 951"/>
                  <a:gd name="T62" fmla="*/ 108 w 216"/>
                  <a:gd name="T63" fmla="*/ 470 h 951"/>
                  <a:gd name="T64" fmla="*/ 114 w 216"/>
                  <a:gd name="T65" fmla="*/ 914 h 951"/>
                  <a:gd name="T66" fmla="*/ 120 w 216"/>
                  <a:gd name="T67" fmla="*/ 375 h 951"/>
                  <a:gd name="T68" fmla="*/ 120 w 216"/>
                  <a:gd name="T69" fmla="*/ 169 h 951"/>
                  <a:gd name="T70" fmla="*/ 126 w 216"/>
                  <a:gd name="T71" fmla="*/ 634 h 951"/>
                  <a:gd name="T72" fmla="*/ 126 w 216"/>
                  <a:gd name="T73" fmla="*/ 328 h 951"/>
                  <a:gd name="T74" fmla="*/ 132 w 216"/>
                  <a:gd name="T75" fmla="*/ 460 h 951"/>
                  <a:gd name="T76" fmla="*/ 138 w 216"/>
                  <a:gd name="T77" fmla="*/ 491 h 951"/>
                  <a:gd name="T78" fmla="*/ 138 w 216"/>
                  <a:gd name="T79" fmla="*/ 169 h 951"/>
                  <a:gd name="T80" fmla="*/ 144 w 216"/>
                  <a:gd name="T81" fmla="*/ 845 h 951"/>
                  <a:gd name="T82" fmla="*/ 144 w 216"/>
                  <a:gd name="T83" fmla="*/ 623 h 951"/>
                  <a:gd name="T84" fmla="*/ 150 w 216"/>
                  <a:gd name="T85" fmla="*/ 898 h 951"/>
                  <a:gd name="T86" fmla="*/ 150 w 216"/>
                  <a:gd name="T87" fmla="*/ 766 h 951"/>
                  <a:gd name="T88" fmla="*/ 156 w 216"/>
                  <a:gd name="T89" fmla="*/ 307 h 951"/>
                  <a:gd name="T90" fmla="*/ 162 w 216"/>
                  <a:gd name="T91" fmla="*/ 396 h 951"/>
                  <a:gd name="T92" fmla="*/ 168 w 216"/>
                  <a:gd name="T93" fmla="*/ 571 h 951"/>
                  <a:gd name="T94" fmla="*/ 168 w 216"/>
                  <a:gd name="T95" fmla="*/ 407 h 951"/>
                  <a:gd name="T96" fmla="*/ 174 w 216"/>
                  <a:gd name="T97" fmla="*/ 660 h 951"/>
                  <a:gd name="T98" fmla="*/ 174 w 216"/>
                  <a:gd name="T99" fmla="*/ 338 h 951"/>
                  <a:gd name="T100" fmla="*/ 180 w 216"/>
                  <a:gd name="T101" fmla="*/ 497 h 951"/>
                  <a:gd name="T102" fmla="*/ 180 w 216"/>
                  <a:gd name="T103" fmla="*/ 497 h 951"/>
                  <a:gd name="T104" fmla="*/ 186 w 216"/>
                  <a:gd name="T105" fmla="*/ 782 h 951"/>
                  <a:gd name="T106" fmla="*/ 186 w 216"/>
                  <a:gd name="T107" fmla="*/ 428 h 951"/>
                  <a:gd name="T108" fmla="*/ 192 w 216"/>
                  <a:gd name="T109" fmla="*/ 782 h 951"/>
                  <a:gd name="T110" fmla="*/ 192 w 216"/>
                  <a:gd name="T111" fmla="*/ 491 h 951"/>
                  <a:gd name="T112" fmla="*/ 198 w 216"/>
                  <a:gd name="T113" fmla="*/ 428 h 951"/>
                  <a:gd name="T114" fmla="*/ 198 w 216"/>
                  <a:gd name="T115" fmla="*/ 734 h 951"/>
                  <a:gd name="T116" fmla="*/ 204 w 216"/>
                  <a:gd name="T117" fmla="*/ 750 h 951"/>
                  <a:gd name="T118" fmla="*/ 204 w 216"/>
                  <a:gd name="T119" fmla="*/ 481 h 951"/>
                  <a:gd name="T120" fmla="*/ 210 w 216"/>
                  <a:gd name="T121" fmla="*/ 840 h 951"/>
                  <a:gd name="T122" fmla="*/ 210 w 216"/>
                  <a:gd name="T123" fmla="*/ 703 h 951"/>
                  <a:gd name="T124" fmla="*/ 216 w 216"/>
                  <a:gd name="T125" fmla="*/ 861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6" h="951">
                    <a:moveTo>
                      <a:pt x="0" y="951"/>
                    </a:moveTo>
                    <a:lnTo>
                      <a:pt x="0" y="597"/>
                    </a:lnTo>
                    <a:lnTo>
                      <a:pt x="0" y="724"/>
                    </a:lnTo>
                    <a:lnTo>
                      <a:pt x="6" y="507"/>
                    </a:lnTo>
                    <a:lnTo>
                      <a:pt x="6" y="655"/>
                    </a:lnTo>
                    <a:lnTo>
                      <a:pt x="6" y="137"/>
                    </a:lnTo>
                    <a:lnTo>
                      <a:pt x="6" y="518"/>
                    </a:lnTo>
                    <a:lnTo>
                      <a:pt x="12" y="0"/>
                    </a:lnTo>
                    <a:lnTo>
                      <a:pt x="12" y="565"/>
                    </a:lnTo>
                    <a:lnTo>
                      <a:pt x="12" y="190"/>
                    </a:lnTo>
                    <a:lnTo>
                      <a:pt x="18" y="634"/>
                    </a:lnTo>
                    <a:lnTo>
                      <a:pt x="18" y="835"/>
                    </a:lnTo>
                    <a:lnTo>
                      <a:pt x="18" y="571"/>
                    </a:lnTo>
                    <a:lnTo>
                      <a:pt x="18" y="808"/>
                    </a:lnTo>
                    <a:lnTo>
                      <a:pt x="24" y="454"/>
                    </a:lnTo>
                    <a:lnTo>
                      <a:pt x="24" y="687"/>
                    </a:lnTo>
                    <a:lnTo>
                      <a:pt x="24" y="222"/>
                    </a:lnTo>
                    <a:lnTo>
                      <a:pt x="24" y="581"/>
                    </a:lnTo>
                    <a:lnTo>
                      <a:pt x="30" y="581"/>
                    </a:lnTo>
                    <a:lnTo>
                      <a:pt x="30" y="756"/>
                    </a:lnTo>
                    <a:lnTo>
                      <a:pt x="30" y="185"/>
                    </a:lnTo>
                    <a:lnTo>
                      <a:pt x="30" y="402"/>
                    </a:lnTo>
                    <a:lnTo>
                      <a:pt x="36" y="307"/>
                    </a:lnTo>
                    <a:lnTo>
                      <a:pt x="36" y="766"/>
                    </a:lnTo>
                    <a:lnTo>
                      <a:pt x="42" y="417"/>
                    </a:lnTo>
                    <a:lnTo>
                      <a:pt x="42" y="597"/>
                    </a:lnTo>
                    <a:lnTo>
                      <a:pt x="42" y="264"/>
                    </a:lnTo>
                    <a:lnTo>
                      <a:pt x="48" y="687"/>
                    </a:lnTo>
                    <a:lnTo>
                      <a:pt x="48" y="777"/>
                    </a:lnTo>
                    <a:lnTo>
                      <a:pt x="48" y="169"/>
                    </a:lnTo>
                    <a:lnTo>
                      <a:pt x="48" y="396"/>
                    </a:lnTo>
                    <a:lnTo>
                      <a:pt x="54" y="417"/>
                    </a:lnTo>
                    <a:lnTo>
                      <a:pt x="54" y="761"/>
                    </a:lnTo>
                    <a:lnTo>
                      <a:pt x="54" y="740"/>
                    </a:lnTo>
                    <a:lnTo>
                      <a:pt x="60" y="676"/>
                    </a:lnTo>
                    <a:lnTo>
                      <a:pt x="60" y="697"/>
                    </a:lnTo>
                    <a:lnTo>
                      <a:pt x="60" y="322"/>
                    </a:lnTo>
                    <a:lnTo>
                      <a:pt x="60" y="407"/>
                    </a:lnTo>
                    <a:lnTo>
                      <a:pt x="66" y="740"/>
                    </a:lnTo>
                    <a:lnTo>
                      <a:pt x="66" y="259"/>
                    </a:lnTo>
                    <a:lnTo>
                      <a:pt x="66" y="618"/>
                    </a:lnTo>
                    <a:lnTo>
                      <a:pt x="72" y="227"/>
                    </a:lnTo>
                    <a:lnTo>
                      <a:pt x="72" y="782"/>
                    </a:lnTo>
                    <a:lnTo>
                      <a:pt x="72" y="497"/>
                    </a:lnTo>
                    <a:lnTo>
                      <a:pt x="78" y="787"/>
                    </a:lnTo>
                    <a:lnTo>
                      <a:pt x="78" y="270"/>
                    </a:lnTo>
                    <a:lnTo>
                      <a:pt x="84" y="497"/>
                    </a:lnTo>
                    <a:lnTo>
                      <a:pt x="84" y="370"/>
                    </a:lnTo>
                    <a:lnTo>
                      <a:pt x="84" y="771"/>
                    </a:lnTo>
                    <a:lnTo>
                      <a:pt x="90" y="602"/>
                    </a:lnTo>
                    <a:lnTo>
                      <a:pt x="90" y="687"/>
                    </a:lnTo>
                    <a:lnTo>
                      <a:pt x="90" y="285"/>
                    </a:lnTo>
                    <a:lnTo>
                      <a:pt x="90" y="513"/>
                    </a:lnTo>
                    <a:lnTo>
                      <a:pt x="96" y="777"/>
                    </a:lnTo>
                    <a:lnTo>
                      <a:pt x="96" y="798"/>
                    </a:lnTo>
                    <a:lnTo>
                      <a:pt x="96" y="491"/>
                    </a:lnTo>
                    <a:lnTo>
                      <a:pt x="96" y="613"/>
                    </a:lnTo>
                    <a:lnTo>
                      <a:pt x="102" y="322"/>
                    </a:lnTo>
                    <a:lnTo>
                      <a:pt x="102" y="248"/>
                    </a:lnTo>
                    <a:lnTo>
                      <a:pt x="102" y="724"/>
                    </a:lnTo>
                    <a:lnTo>
                      <a:pt x="108" y="486"/>
                    </a:lnTo>
                    <a:lnTo>
                      <a:pt x="108" y="713"/>
                    </a:lnTo>
                    <a:lnTo>
                      <a:pt x="108" y="343"/>
                    </a:lnTo>
                    <a:lnTo>
                      <a:pt x="108" y="470"/>
                    </a:lnTo>
                    <a:lnTo>
                      <a:pt x="114" y="745"/>
                    </a:lnTo>
                    <a:lnTo>
                      <a:pt x="114" y="914"/>
                    </a:lnTo>
                    <a:lnTo>
                      <a:pt x="114" y="555"/>
                    </a:lnTo>
                    <a:lnTo>
                      <a:pt x="120" y="375"/>
                    </a:lnTo>
                    <a:lnTo>
                      <a:pt x="120" y="687"/>
                    </a:lnTo>
                    <a:lnTo>
                      <a:pt x="120" y="169"/>
                    </a:lnTo>
                    <a:lnTo>
                      <a:pt x="120" y="396"/>
                    </a:lnTo>
                    <a:lnTo>
                      <a:pt x="126" y="634"/>
                    </a:lnTo>
                    <a:lnTo>
                      <a:pt x="126" y="703"/>
                    </a:lnTo>
                    <a:lnTo>
                      <a:pt x="126" y="328"/>
                    </a:lnTo>
                    <a:lnTo>
                      <a:pt x="126" y="581"/>
                    </a:lnTo>
                    <a:lnTo>
                      <a:pt x="132" y="460"/>
                    </a:lnTo>
                    <a:lnTo>
                      <a:pt x="132" y="909"/>
                    </a:lnTo>
                    <a:lnTo>
                      <a:pt x="138" y="491"/>
                    </a:lnTo>
                    <a:lnTo>
                      <a:pt x="138" y="671"/>
                    </a:lnTo>
                    <a:lnTo>
                      <a:pt x="138" y="169"/>
                    </a:lnTo>
                    <a:lnTo>
                      <a:pt x="144" y="507"/>
                    </a:lnTo>
                    <a:lnTo>
                      <a:pt x="144" y="845"/>
                    </a:lnTo>
                    <a:lnTo>
                      <a:pt x="144" y="354"/>
                    </a:lnTo>
                    <a:lnTo>
                      <a:pt x="144" y="623"/>
                    </a:lnTo>
                    <a:lnTo>
                      <a:pt x="150" y="581"/>
                    </a:lnTo>
                    <a:lnTo>
                      <a:pt x="150" y="898"/>
                    </a:lnTo>
                    <a:lnTo>
                      <a:pt x="150" y="518"/>
                    </a:lnTo>
                    <a:lnTo>
                      <a:pt x="150" y="766"/>
                    </a:lnTo>
                    <a:lnTo>
                      <a:pt x="156" y="782"/>
                    </a:lnTo>
                    <a:lnTo>
                      <a:pt x="156" y="307"/>
                    </a:lnTo>
                    <a:lnTo>
                      <a:pt x="162" y="719"/>
                    </a:lnTo>
                    <a:lnTo>
                      <a:pt x="162" y="396"/>
                    </a:lnTo>
                    <a:lnTo>
                      <a:pt x="162" y="845"/>
                    </a:lnTo>
                    <a:lnTo>
                      <a:pt x="168" y="571"/>
                    </a:lnTo>
                    <a:lnTo>
                      <a:pt x="168" y="803"/>
                    </a:lnTo>
                    <a:lnTo>
                      <a:pt x="168" y="407"/>
                    </a:lnTo>
                    <a:lnTo>
                      <a:pt x="168" y="740"/>
                    </a:lnTo>
                    <a:lnTo>
                      <a:pt x="174" y="660"/>
                    </a:lnTo>
                    <a:lnTo>
                      <a:pt x="174" y="708"/>
                    </a:lnTo>
                    <a:lnTo>
                      <a:pt x="174" y="338"/>
                    </a:lnTo>
                    <a:lnTo>
                      <a:pt x="174" y="423"/>
                    </a:lnTo>
                    <a:lnTo>
                      <a:pt x="180" y="497"/>
                    </a:lnTo>
                    <a:lnTo>
                      <a:pt x="180" y="824"/>
                    </a:lnTo>
                    <a:lnTo>
                      <a:pt x="180" y="497"/>
                    </a:lnTo>
                    <a:lnTo>
                      <a:pt x="180" y="819"/>
                    </a:lnTo>
                    <a:lnTo>
                      <a:pt x="186" y="782"/>
                    </a:lnTo>
                    <a:lnTo>
                      <a:pt x="186" y="793"/>
                    </a:lnTo>
                    <a:lnTo>
                      <a:pt x="186" y="428"/>
                    </a:lnTo>
                    <a:lnTo>
                      <a:pt x="186" y="523"/>
                    </a:lnTo>
                    <a:lnTo>
                      <a:pt x="192" y="782"/>
                    </a:lnTo>
                    <a:lnTo>
                      <a:pt x="192" y="840"/>
                    </a:lnTo>
                    <a:lnTo>
                      <a:pt x="192" y="491"/>
                    </a:lnTo>
                    <a:lnTo>
                      <a:pt x="192" y="819"/>
                    </a:lnTo>
                    <a:lnTo>
                      <a:pt x="198" y="428"/>
                    </a:lnTo>
                    <a:lnTo>
                      <a:pt x="198" y="761"/>
                    </a:lnTo>
                    <a:lnTo>
                      <a:pt x="198" y="734"/>
                    </a:lnTo>
                    <a:lnTo>
                      <a:pt x="204" y="608"/>
                    </a:lnTo>
                    <a:lnTo>
                      <a:pt x="204" y="750"/>
                    </a:lnTo>
                    <a:lnTo>
                      <a:pt x="204" y="391"/>
                    </a:lnTo>
                    <a:lnTo>
                      <a:pt x="204" y="481"/>
                    </a:lnTo>
                    <a:lnTo>
                      <a:pt x="210" y="629"/>
                    </a:lnTo>
                    <a:lnTo>
                      <a:pt x="210" y="840"/>
                    </a:lnTo>
                    <a:lnTo>
                      <a:pt x="210" y="460"/>
                    </a:lnTo>
                    <a:lnTo>
                      <a:pt x="210" y="703"/>
                    </a:lnTo>
                    <a:lnTo>
                      <a:pt x="216" y="497"/>
                    </a:lnTo>
                    <a:lnTo>
                      <a:pt x="216" y="861"/>
                    </a:lnTo>
                    <a:lnTo>
                      <a:pt x="216" y="60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73" name="Freeform 189"/>
              <p:cNvSpPr>
                <a:spLocks/>
              </p:cNvSpPr>
              <p:nvPr/>
            </p:nvSpPr>
            <p:spPr bwMode="auto">
              <a:xfrm>
                <a:off x="856793" y="4204619"/>
                <a:ext cx="202330" cy="429427"/>
              </a:xfrm>
              <a:custGeom>
                <a:avLst/>
                <a:gdLst>
                  <a:gd name="T0" fmla="*/ 6 w 246"/>
                  <a:gd name="T1" fmla="*/ 575 h 808"/>
                  <a:gd name="T2" fmla="*/ 12 w 246"/>
                  <a:gd name="T3" fmla="*/ 380 h 808"/>
                  <a:gd name="T4" fmla="*/ 12 w 246"/>
                  <a:gd name="T5" fmla="*/ 565 h 808"/>
                  <a:gd name="T6" fmla="*/ 18 w 246"/>
                  <a:gd name="T7" fmla="*/ 427 h 808"/>
                  <a:gd name="T8" fmla="*/ 18 w 246"/>
                  <a:gd name="T9" fmla="*/ 237 h 808"/>
                  <a:gd name="T10" fmla="*/ 24 w 246"/>
                  <a:gd name="T11" fmla="*/ 586 h 808"/>
                  <a:gd name="T12" fmla="*/ 24 w 246"/>
                  <a:gd name="T13" fmla="*/ 385 h 808"/>
                  <a:gd name="T14" fmla="*/ 30 w 246"/>
                  <a:gd name="T15" fmla="*/ 607 h 808"/>
                  <a:gd name="T16" fmla="*/ 36 w 246"/>
                  <a:gd name="T17" fmla="*/ 554 h 808"/>
                  <a:gd name="T18" fmla="*/ 42 w 246"/>
                  <a:gd name="T19" fmla="*/ 327 h 808"/>
                  <a:gd name="T20" fmla="*/ 42 w 246"/>
                  <a:gd name="T21" fmla="*/ 596 h 808"/>
                  <a:gd name="T22" fmla="*/ 48 w 246"/>
                  <a:gd name="T23" fmla="*/ 639 h 808"/>
                  <a:gd name="T24" fmla="*/ 48 w 246"/>
                  <a:gd name="T25" fmla="*/ 332 h 808"/>
                  <a:gd name="T26" fmla="*/ 54 w 246"/>
                  <a:gd name="T27" fmla="*/ 121 h 808"/>
                  <a:gd name="T28" fmla="*/ 60 w 246"/>
                  <a:gd name="T29" fmla="*/ 264 h 808"/>
                  <a:gd name="T30" fmla="*/ 60 w 246"/>
                  <a:gd name="T31" fmla="*/ 628 h 808"/>
                  <a:gd name="T32" fmla="*/ 66 w 246"/>
                  <a:gd name="T33" fmla="*/ 649 h 808"/>
                  <a:gd name="T34" fmla="*/ 72 w 246"/>
                  <a:gd name="T35" fmla="*/ 459 h 808"/>
                  <a:gd name="T36" fmla="*/ 72 w 246"/>
                  <a:gd name="T37" fmla="*/ 153 h 808"/>
                  <a:gd name="T38" fmla="*/ 78 w 246"/>
                  <a:gd name="T39" fmla="*/ 195 h 808"/>
                  <a:gd name="T40" fmla="*/ 84 w 246"/>
                  <a:gd name="T41" fmla="*/ 480 h 808"/>
                  <a:gd name="T42" fmla="*/ 84 w 246"/>
                  <a:gd name="T43" fmla="*/ 216 h 808"/>
                  <a:gd name="T44" fmla="*/ 90 w 246"/>
                  <a:gd name="T45" fmla="*/ 274 h 808"/>
                  <a:gd name="T46" fmla="*/ 90 w 246"/>
                  <a:gd name="T47" fmla="*/ 211 h 808"/>
                  <a:gd name="T48" fmla="*/ 96 w 246"/>
                  <a:gd name="T49" fmla="*/ 332 h 808"/>
                  <a:gd name="T50" fmla="*/ 96 w 246"/>
                  <a:gd name="T51" fmla="*/ 232 h 808"/>
                  <a:gd name="T52" fmla="*/ 102 w 246"/>
                  <a:gd name="T53" fmla="*/ 618 h 808"/>
                  <a:gd name="T54" fmla="*/ 102 w 246"/>
                  <a:gd name="T55" fmla="*/ 290 h 808"/>
                  <a:gd name="T56" fmla="*/ 108 w 246"/>
                  <a:gd name="T57" fmla="*/ 301 h 808"/>
                  <a:gd name="T58" fmla="*/ 114 w 246"/>
                  <a:gd name="T59" fmla="*/ 417 h 808"/>
                  <a:gd name="T60" fmla="*/ 114 w 246"/>
                  <a:gd name="T61" fmla="*/ 137 h 808"/>
                  <a:gd name="T62" fmla="*/ 120 w 246"/>
                  <a:gd name="T63" fmla="*/ 491 h 808"/>
                  <a:gd name="T64" fmla="*/ 120 w 246"/>
                  <a:gd name="T65" fmla="*/ 665 h 808"/>
                  <a:gd name="T66" fmla="*/ 126 w 246"/>
                  <a:gd name="T67" fmla="*/ 628 h 808"/>
                  <a:gd name="T68" fmla="*/ 126 w 246"/>
                  <a:gd name="T69" fmla="*/ 501 h 808"/>
                  <a:gd name="T70" fmla="*/ 132 w 246"/>
                  <a:gd name="T71" fmla="*/ 406 h 808"/>
                  <a:gd name="T72" fmla="*/ 138 w 246"/>
                  <a:gd name="T73" fmla="*/ 258 h 808"/>
                  <a:gd name="T74" fmla="*/ 138 w 246"/>
                  <a:gd name="T75" fmla="*/ 607 h 808"/>
                  <a:gd name="T76" fmla="*/ 144 w 246"/>
                  <a:gd name="T77" fmla="*/ 660 h 808"/>
                  <a:gd name="T78" fmla="*/ 144 w 246"/>
                  <a:gd name="T79" fmla="*/ 316 h 808"/>
                  <a:gd name="T80" fmla="*/ 150 w 246"/>
                  <a:gd name="T81" fmla="*/ 517 h 808"/>
                  <a:gd name="T82" fmla="*/ 150 w 246"/>
                  <a:gd name="T83" fmla="*/ 433 h 808"/>
                  <a:gd name="T84" fmla="*/ 156 w 246"/>
                  <a:gd name="T85" fmla="*/ 697 h 808"/>
                  <a:gd name="T86" fmla="*/ 162 w 246"/>
                  <a:gd name="T87" fmla="*/ 596 h 808"/>
                  <a:gd name="T88" fmla="*/ 168 w 246"/>
                  <a:gd name="T89" fmla="*/ 623 h 808"/>
                  <a:gd name="T90" fmla="*/ 168 w 246"/>
                  <a:gd name="T91" fmla="*/ 433 h 808"/>
                  <a:gd name="T92" fmla="*/ 174 w 246"/>
                  <a:gd name="T93" fmla="*/ 459 h 808"/>
                  <a:gd name="T94" fmla="*/ 180 w 246"/>
                  <a:gd name="T95" fmla="*/ 686 h 808"/>
                  <a:gd name="T96" fmla="*/ 186 w 246"/>
                  <a:gd name="T97" fmla="*/ 533 h 808"/>
                  <a:gd name="T98" fmla="*/ 186 w 246"/>
                  <a:gd name="T99" fmla="*/ 343 h 808"/>
                  <a:gd name="T100" fmla="*/ 192 w 246"/>
                  <a:gd name="T101" fmla="*/ 375 h 808"/>
                  <a:gd name="T102" fmla="*/ 192 w 246"/>
                  <a:gd name="T103" fmla="*/ 375 h 808"/>
                  <a:gd name="T104" fmla="*/ 198 w 246"/>
                  <a:gd name="T105" fmla="*/ 179 h 808"/>
                  <a:gd name="T106" fmla="*/ 204 w 246"/>
                  <a:gd name="T107" fmla="*/ 554 h 808"/>
                  <a:gd name="T108" fmla="*/ 210 w 246"/>
                  <a:gd name="T109" fmla="*/ 375 h 808"/>
                  <a:gd name="T110" fmla="*/ 216 w 246"/>
                  <a:gd name="T111" fmla="*/ 575 h 808"/>
                  <a:gd name="T112" fmla="*/ 216 w 246"/>
                  <a:gd name="T113" fmla="*/ 808 h 808"/>
                  <a:gd name="T114" fmla="*/ 222 w 246"/>
                  <a:gd name="T115" fmla="*/ 353 h 808"/>
                  <a:gd name="T116" fmla="*/ 228 w 246"/>
                  <a:gd name="T117" fmla="*/ 464 h 808"/>
                  <a:gd name="T118" fmla="*/ 234 w 246"/>
                  <a:gd name="T119" fmla="*/ 359 h 808"/>
                  <a:gd name="T120" fmla="*/ 234 w 246"/>
                  <a:gd name="T121" fmla="*/ 301 h 808"/>
                  <a:gd name="T122" fmla="*/ 240 w 246"/>
                  <a:gd name="T123" fmla="*/ 385 h 808"/>
                  <a:gd name="T124" fmla="*/ 240 w 246"/>
                  <a:gd name="T125" fmla="*/ 195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6" h="808">
                    <a:moveTo>
                      <a:pt x="0" y="301"/>
                    </a:moveTo>
                    <a:lnTo>
                      <a:pt x="6" y="575"/>
                    </a:lnTo>
                    <a:lnTo>
                      <a:pt x="6" y="147"/>
                    </a:lnTo>
                    <a:lnTo>
                      <a:pt x="12" y="380"/>
                    </a:lnTo>
                    <a:lnTo>
                      <a:pt x="12" y="216"/>
                    </a:lnTo>
                    <a:lnTo>
                      <a:pt x="12" y="565"/>
                    </a:lnTo>
                    <a:lnTo>
                      <a:pt x="18" y="243"/>
                    </a:lnTo>
                    <a:lnTo>
                      <a:pt x="18" y="427"/>
                    </a:lnTo>
                    <a:lnTo>
                      <a:pt x="18" y="42"/>
                    </a:lnTo>
                    <a:lnTo>
                      <a:pt x="18" y="237"/>
                    </a:lnTo>
                    <a:lnTo>
                      <a:pt x="24" y="385"/>
                    </a:lnTo>
                    <a:lnTo>
                      <a:pt x="24" y="586"/>
                    </a:lnTo>
                    <a:lnTo>
                      <a:pt x="24" y="174"/>
                    </a:lnTo>
                    <a:lnTo>
                      <a:pt x="24" y="385"/>
                    </a:lnTo>
                    <a:lnTo>
                      <a:pt x="30" y="232"/>
                    </a:lnTo>
                    <a:lnTo>
                      <a:pt x="30" y="607"/>
                    </a:lnTo>
                    <a:lnTo>
                      <a:pt x="30" y="433"/>
                    </a:lnTo>
                    <a:lnTo>
                      <a:pt x="36" y="554"/>
                    </a:lnTo>
                    <a:lnTo>
                      <a:pt x="36" y="0"/>
                    </a:lnTo>
                    <a:lnTo>
                      <a:pt x="42" y="327"/>
                    </a:lnTo>
                    <a:lnTo>
                      <a:pt x="42" y="258"/>
                    </a:lnTo>
                    <a:lnTo>
                      <a:pt x="42" y="596"/>
                    </a:lnTo>
                    <a:lnTo>
                      <a:pt x="48" y="396"/>
                    </a:lnTo>
                    <a:lnTo>
                      <a:pt x="48" y="639"/>
                    </a:lnTo>
                    <a:lnTo>
                      <a:pt x="48" y="42"/>
                    </a:lnTo>
                    <a:lnTo>
                      <a:pt x="48" y="332"/>
                    </a:lnTo>
                    <a:lnTo>
                      <a:pt x="54" y="454"/>
                    </a:lnTo>
                    <a:lnTo>
                      <a:pt x="54" y="121"/>
                    </a:lnTo>
                    <a:lnTo>
                      <a:pt x="54" y="274"/>
                    </a:lnTo>
                    <a:lnTo>
                      <a:pt x="60" y="264"/>
                    </a:lnTo>
                    <a:lnTo>
                      <a:pt x="60" y="253"/>
                    </a:lnTo>
                    <a:lnTo>
                      <a:pt x="60" y="628"/>
                    </a:lnTo>
                    <a:lnTo>
                      <a:pt x="66" y="311"/>
                    </a:lnTo>
                    <a:lnTo>
                      <a:pt x="66" y="649"/>
                    </a:lnTo>
                    <a:lnTo>
                      <a:pt x="66" y="232"/>
                    </a:lnTo>
                    <a:lnTo>
                      <a:pt x="72" y="459"/>
                    </a:lnTo>
                    <a:lnTo>
                      <a:pt x="72" y="475"/>
                    </a:lnTo>
                    <a:lnTo>
                      <a:pt x="72" y="153"/>
                    </a:lnTo>
                    <a:lnTo>
                      <a:pt x="72" y="174"/>
                    </a:lnTo>
                    <a:lnTo>
                      <a:pt x="78" y="195"/>
                    </a:lnTo>
                    <a:lnTo>
                      <a:pt x="78" y="533"/>
                    </a:lnTo>
                    <a:lnTo>
                      <a:pt x="84" y="480"/>
                    </a:lnTo>
                    <a:lnTo>
                      <a:pt x="84" y="628"/>
                    </a:lnTo>
                    <a:lnTo>
                      <a:pt x="84" y="216"/>
                    </a:lnTo>
                    <a:lnTo>
                      <a:pt x="84" y="322"/>
                    </a:lnTo>
                    <a:lnTo>
                      <a:pt x="90" y="274"/>
                    </a:lnTo>
                    <a:lnTo>
                      <a:pt x="90" y="565"/>
                    </a:lnTo>
                    <a:lnTo>
                      <a:pt x="90" y="211"/>
                    </a:lnTo>
                    <a:lnTo>
                      <a:pt x="90" y="486"/>
                    </a:lnTo>
                    <a:lnTo>
                      <a:pt x="96" y="332"/>
                    </a:lnTo>
                    <a:lnTo>
                      <a:pt x="96" y="581"/>
                    </a:lnTo>
                    <a:lnTo>
                      <a:pt x="96" y="232"/>
                    </a:lnTo>
                    <a:lnTo>
                      <a:pt x="96" y="237"/>
                    </a:lnTo>
                    <a:lnTo>
                      <a:pt x="102" y="618"/>
                    </a:lnTo>
                    <a:lnTo>
                      <a:pt x="102" y="179"/>
                    </a:lnTo>
                    <a:lnTo>
                      <a:pt x="102" y="290"/>
                    </a:lnTo>
                    <a:lnTo>
                      <a:pt x="108" y="390"/>
                    </a:lnTo>
                    <a:lnTo>
                      <a:pt x="108" y="301"/>
                    </a:lnTo>
                    <a:lnTo>
                      <a:pt x="108" y="575"/>
                    </a:lnTo>
                    <a:lnTo>
                      <a:pt x="114" y="417"/>
                    </a:lnTo>
                    <a:lnTo>
                      <a:pt x="114" y="470"/>
                    </a:lnTo>
                    <a:lnTo>
                      <a:pt x="114" y="137"/>
                    </a:lnTo>
                    <a:lnTo>
                      <a:pt x="114" y="290"/>
                    </a:lnTo>
                    <a:lnTo>
                      <a:pt x="120" y="491"/>
                    </a:lnTo>
                    <a:lnTo>
                      <a:pt x="120" y="248"/>
                    </a:lnTo>
                    <a:lnTo>
                      <a:pt x="120" y="665"/>
                    </a:lnTo>
                    <a:lnTo>
                      <a:pt x="126" y="401"/>
                    </a:lnTo>
                    <a:lnTo>
                      <a:pt x="126" y="628"/>
                    </a:lnTo>
                    <a:lnTo>
                      <a:pt x="126" y="396"/>
                    </a:lnTo>
                    <a:lnTo>
                      <a:pt x="126" y="501"/>
                    </a:lnTo>
                    <a:lnTo>
                      <a:pt x="132" y="206"/>
                    </a:lnTo>
                    <a:lnTo>
                      <a:pt x="132" y="406"/>
                    </a:lnTo>
                    <a:lnTo>
                      <a:pt x="132" y="5"/>
                    </a:lnTo>
                    <a:lnTo>
                      <a:pt x="138" y="258"/>
                    </a:lnTo>
                    <a:lnTo>
                      <a:pt x="138" y="612"/>
                    </a:lnTo>
                    <a:lnTo>
                      <a:pt x="138" y="607"/>
                    </a:lnTo>
                    <a:lnTo>
                      <a:pt x="144" y="480"/>
                    </a:lnTo>
                    <a:lnTo>
                      <a:pt x="144" y="660"/>
                    </a:lnTo>
                    <a:lnTo>
                      <a:pt x="144" y="179"/>
                    </a:lnTo>
                    <a:lnTo>
                      <a:pt x="144" y="316"/>
                    </a:lnTo>
                    <a:lnTo>
                      <a:pt x="150" y="496"/>
                    </a:lnTo>
                    <a:lnTo>
                      <a:pt x="150" y="517"/>
                    </a:lnTo>
                    <a:lnTo>
                      <a:pt x="150" y="200"/>
                    </a:lnTo>
                    <a:lnTo>
                      <a:pt x="150" y="433"/>
                    </a:lnTo>
                    <a:lnTo>
                      <a:pt x="156" y="221"/>
                    </a:lnTo>
                    <a:lnTo>
                      <a:pt x="156" y="697"/>
                    </a:lnTo>
                    <a:lnTo>
                      <a:pt x="162" y="459"/>
                    </a:lnTo>
                    <a:lnTo>
                      <a:pt x="162" y="596"/>
                    </a:lnTo>
                    <a:lnTo>
                      <a:pt x="162" y="375"/>
                    </a:lnTo>
                    <a:lnTo>
                      <a:pt x="168" y="623"/>
                    </a:lnTo>
                    <a:lnTo>
                      <a:pt x="168" y="206"/>
                    </a:lnTo>
                    <a:lnTo>
                      <a:pt x="168" y="433"/>
                    </a:lnTo>
                    <a:lnTo>
                      <a:pt x="174" y="264"/>
                    </a:lnTo>
                    <a:lnTo>
                      <a:pt x="174" y="459"/>
                    </a:lnTo>
                    <a:lnTo>
                      <a:pt x="180" y="501"/>
                    </a:lnTo>
                    <a:lnTo>
                      <a:pt x="180" y="686"/>
                    </a:lnTo>
                    <a:lnTo>
                      <a:pt x="180" y="153"/>
                    </a:lnTo>
                    <a:lnTo>
                      <a:pt x="186" y="533"/>
                    </a:lnTo>
                    <a:lnTo>
                      <a:pt x="186" y="628"/>
                    </a:lnTo>
                    <a:lnTo>
                      <a:pt x="186" y="343"/>
                    </a:lnTo>
                    <a:lnTo>
                      <a:pt x="186" y="480"/>
                    </a:lnTo>
                    <a:lnTo>
                      <a:pt x="192" y="375"/>
                    </a:lnTo>
                    <a:lnTo>
                      <a:pt x="192" y="734"/>
                    </a:lnTo>
                    <a:lnTo>
                      <a:pt x="192" y="375"/>
                    </a:lnTo>
                    <a:lnTo>
                      <a:pt x="198" y="655"/>
                    </a:lnTo>
                    <a:lnTo>
                      <a:pt x="198" y="179"/>
                    </a:lnTo>
                    <a:lnTo>
                      <a:pt x="204" y="132"/>
                    </a:lnTo>
                    <a:lnTo>
                      <a:pt x="204" y="554"/>
                    </a:lnTo>
                    <a:lnTo>
                      <a:pt x="210" y="623"/>
                    </a:lnTo>
                    <a:lnTo>
                      <a:pt x="210" y="375"/>
                    </a:lnTo>
                    <a:lnTo>
                      <a:pt x="210" y="443"/>
                    </a:lnTo>
                    <a:lnTo>
                      <a:pt x="216" y="575"/>
                    </a:lnTo>
                    <a:lnTo>
                      <a:pt x="216" y="95"/>
                    </a:lnTo>
                    <a:lnTo>
                      <a:pt x="216" y="808"/>
                    </a:lnTo>
                    <a:lnTo>
                      <a:pt x="222" y="464"/>
                    </a:lnTo>
                    <a:lnTo>
                      <a:pt x="222" y="353"/>
                    </a:lnTo>
                    <a:lnTo>
                      <a:pt x="222" y="633"/>
                    </a:lnTo>
                    <a:lnTo>
                      <a:pt x="228" y="464"/>
                    </a:lnTo>
                    <a:lnTo>
                      <a:pt x="228" y="121"/>
                    </a:lnTo>
                    <a:lnTo>
                      <a:pt x="234" y="359"/>
                    </a:lnTo>
                    <a:lnTo>
                      <a:pt x="234" y="744"/>
                    </a:lnTo>
                    <a:lnTo>
                      <a:pt x="234" y="301"/>
                    </a:lnTo>
                    <a:lnTo>
                      <a:pt x="234" y="486"/>
                    </a:lnTo>
                    <a:lnTo>
                      <a:pt x="240" y="385"/>
                    </a:lnTo>
                    <a:lnTo>
                      <a:pt x="240" y="639"/>
                    </a:lnTo>
                    <a:lnTo>
                      <a:pt x="240" y="195"/>
                    </a:lnTo>
                    <a:lnTo>
                      <a:pt x="246" y="422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74" name="Freeform 190"/>
              <p:cNvSpPr>
                <a:spLocks/>
              </p:cNvSpPr>
              <p:nvPr/>
            </p:nvSpPr>
            <p:spPr bwMode="auto">
              <a:xfrm>
                <a:off x="1059122" y="4277468"/>
                <a:ext cx="187060" cy="400671"/>
              </a:xfrm>
              <a:custGeom>
                <a:avLst/>
                <a:gdLst>
                  <a:gd name="T0" fmla="*/ 0 w 228"/>
                  <a:gd name="T1" fmla="*/ 275 h 755"/>
                  <a:gd name="T2" fmla="*/ 6 w 228"/>
                  <a:gd name="T3" fmla="*/ 607 h 755"/>
                  <a:gd name="T4" fmla="*/ 12 w 228"/>
                  <a:gd name="T5" fmla="*/ 354 h 755"/>
                  <a:gd name="T6" fmla="*/ 18 w 228"/>
                  <a:gd name="T7" fmla="*/ 502 h 755"/>
                  <a:gd name="T8" fmla="*/ 18 w 228"/>
                  <a:gd name="T9" fmla="*/ 438 h 755"/>
                  <a:gd name="T10" fmla="*/ 24 w 228"/>
                  <a:gd name="T11" fmla="*/ 317 h 755"/>
                  <a:gd name="T12" fmla="*/ 36 w 228"/>
                  <a:gd name="T13" fmla="*/ 386 h 755"/>
                  <a:gd name="T14" fmla="*/ 36 w 228"/>
                  <a:gd name="T15" fmla="*/ 407 h 755"/>
                  <a:gd name="T16" fmla="*/ 42 w 228"/>
                  <a:gd name="T17" fmla="*/ 391 h 755"/>
                  <a:gd name="T18" fmla="*/ 54 w 228"/>
                  <a:gd name="T19" fmla="*/ 84 h 755"/>
                  <a:gd name="T20" fmla="*/ 54 w 228"/>
                  <a:gd name="T21" fmla="*/ 243 h 755"/>
                  <a:gd name="T22" fmla="*/ 60 w 228"/>
                  <a:gd name="T23" fmla="*/ 306 h 755"/>
                  <a:gd name="T24" fmla="*/ 66 w 228"/>
                  <a:gd name="T25" fmla="*/ 597 h 755"/>
                  <a:gd name="T26" fmla="*/ 72 w 228"/>
                  <a:gd name="T27" fmla="*/ 449 h 755"/>
                  <a:gd name="T28" fmla="*/ 78 w 228"/>
                  <a:gd name="T29" fmla="*/ 100 h 755"/>
                  <a:gd name="T30" fmla="*/ 84 w 228"/>
                  <a:gd name="T31" fmla="*/ 454 h 755"/>
                  <a:gd name="T32" fmla="*/ 90 w 228"/>
                  <a:gd name="T33" fmla="*/ 195 h 755"/>
                  <a:gd name="T34" fmla="*/ 96 w 228"/>
                  <a:gd name="T35" fmla="*/ 222 h 755"/>
                  <a:gd name="T36" fmla="*/ 102 w 228"/>
                  <a:gd name="T37" fmla="*/ 349 h 755"/>
                  <a:gd name="T38" fmla="*/ 102 w 228"/>
                  <a:gd name="T39" fmla="*/ 438 h 755"/>
                  <a:gd name="T40" fmla="*/ 108 w 228"/>
                  <a:gd name="T41" fmla="*/ 412 h 755"/>
                  <a:gd name="T42" fmla="*/ 114 w 228"/>
                  <a:gd name="T43" fmla="*/ 496 h 755"/>
                  <a:gd name="T44" fmla="*/ 120 w 228"/>
                  <a:gd name="T45" fmla="*/ 179 h 755"/>
                  <a:gd name="T46" fmla="*/ 126 w 228"/>
                  <a:gd name="T47" fmla="*/ 174 h 755"/>
                  <a:gd name="T48" fmla="*/ 132 w 228"/>
                  <a:gd name="T49" fmla="*/ 459 h 755"/>
                  <a:gd name="T50" fmla="*/ 138 w 228"/>
                  <a:gd name="T51" fmla="*/ 137 h 755"/>
                  <a:gd name="T52" fmla="*/ 144 w 228"/>
                  <a:gd name="T53" fmla="*/ 164 h 755"/>
                  <a:gd name="T54" fmla="*/ 150 w 228"/>
                  <a:gd name="T55" fmla="*/ 507 h 755"/>
                  <a:gd name="T56" fmla="*/ 156 w 228"/>
                  <a:gd name="T57" fmla="*/ 232 h 755"/>
                  <a:gd name="T58" fmla="*/ 162 w 228"/>
                  <a:gd name="T59" fmla="*/ 338 h 755"/>
                  <a:gd name="T60" fmla="*/ 168 w 228"/>
                  <a:gd name="T61" fmla="*/ 232 h 755"/>
                  <a:gd name="T62" fmla="*/ 174 w 228"/>
                  <a:gd name="T63" fmla="*/ 666 h 755"/>
                  <a:gd name="T64" fmla="*/ 180 w 228"/>
                  <a:gd name="T65" fmla="*/ 211 h 755"/>
                  <a:gd name="T66" fmla="*/ 180 w 228"/>
                  <a:gd name="T67" fmla="*/ 259 h 755"/>
                  <a:gd name="T68" fmla="*/ 186 w 228"/>
                  <a:gd name="T69" fmla="*/ 5 h 755"/>
                  <a:gd name="T70" fmla="*/ 192 w 228"/>
                  <a:gd name="T71" fmla="*/ 253 h 755"/>
                  <a:gd name="T72" fmla="*/ 198 w 228"/>
                  <a:gd name="T73" fmla="*/ 211 h 755"/>
                  <a:gd name="T74" fmla="*/ 204 w 228"/>
                  <a:gd name="T75" fmla="*/ 454 h 755"/>
                  <a:gd name="T76" fmla="*/ 210 w 228"/>
                  <a:gd name="T77" fmla="*/ 502 h 755"/>
                  <a:gd name="T78" fmla="*/ 216 w 228"/>
                  <a:gd name="T79" fmla="*/ 343 h 755"/>
                  <a:gd name="T80" fmla="*/ 222 w 228"/>
                  <a:gd name="T81" fmla="*/ 613 h 755"/>
                  <a:gd name="T82" fmla="*/ 228 w 228"/>
                  <a:gd name="T83" fmla="*/ 28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755">
                    <a:moveTo>
                      <a:pt x="0" y="285"/>
                    </a:moveTo>
                    <a:lnTo>
                      <a:pt x="0" y="475"/>
                    </a:lnTo>
                    <a:lnTo>
                      <a:pt x="0" y="275"/>
                    </a:lnTo>
                    <a:lnTo>
                      <a:pt x="0" y="285"/>
                    </a:lnTo>
                    <a:lnTo>
                      <a:pt x="6" y="26"/>
                    </a:lnTo>
                    <a:lnTo>
                      <a:pt x="6" y="607"/>
                    </a:lnTo>
                    <a:lnTo>
                      <a:pt x="6" y="502"/>
                    </a:lnTo>
                    <a:lnTo>
                      <a:pt x="12" y="333"/>
                    </a:lnTo>
                    <a:lnTo>
                      <a:pt x="12" y="354"/>
                    </a:lnTo>
                    <a:lnTo>
                      <a:pt x="12" y="74"/>
                    </a:lnTo>
                    <a:lnTo>
                      <a:pt x="12" y="343"/>
                    </a:lnTo>
                    <a:lnTo>
                      <a:pt x="18" y="502"/>
                    </a:lnTo>
                    <a:lnTo>
                      <a:pt x="18" y="586"/>
                    </a:lnTo>
                    <a:lnTo>
                      <a:pt x="18" y="111"/>
                    </a:lnTo>
                    <a:lnTo>
                      <a:pt x="18" y="438"/>
                    </a:lnTo>
                    <a:lnTo>
                      <a:pt x="24" y="95"/>
                    </a:lnTo>
                    <a:lnTo>
                      <a:pt x="24" y="327"/>
                    </a:lnTo>
                    <a:lnTo>
                      <a:pt x="24" y="317"/>
                    </a:lnTo>
                    <a:lnTo>
                      <a:pt x="30" y="481"/>
                    </a:lnTo>
                    <a:lnTo>
                      <a:pt x="30" y="153"/>
                    </a:lnTo>
                    <a:lnTo>
                      <a:pt x="36" y="386"/>
                    </a:lnTo>
                    <a:lnTo>
                      <a:pt x="36" y="444"/>
                    </a:lnTo>
                    <a:lnTo>
                      <a:pt x="36" y="169"/>
                    </a:lnTo>
                    <a:lnTo>
                      <a:pt x="36" y="407"/>
                    </a:lnTo>
                    <a:lnTo>
                      <a:pt x="42" y="269"/>
                    </a:lnTo>
                    <a:lnTo>
                      <a:pt x="42" y="629"/>
                    </a:lnTo>
                    <a:lnTo>
                      <a:pt x="42" y="391"/>
                    </a:lnTo>
                    <a:lnTo>
                      <a:pt x="48" y="512"/>
                    </a:lnTo>
                    <a:lnTo>
                      <a:pt x="48" y="47"/>
                    </a:lnTo>
                    <a:lnTo>
                      <a:pt x="54" y="84"/>
                    </a:lnTo>
                    <a:lnTo>
                      <a:pt x="54" y="454"/>
                    </a:lnTo>
                    <a:lnTo>
                      <a:pt x="54" y="63"/>
                    </a:lnTo>
                    <a:lnTo>
                      <a:pt x="54" y="243"/>
                    </a:lnTo>
                    <a:lnTo>
                      <a:pt x="60" y="496"/>
                    </a:lnTo>
                    <a:lnTo>
                      <a:pt x="60" y="264"/>
                    </a:lnTo>
                    <a:lnTo>
                      <a:pt x="60" y="306"/>
                    </a:lnTo>
                    <a:lnTo>
                      <a:pt x="66" y="449"/>
                    </a:lnTo>
                    <a:lnTo>
                      <a:pt x="66" y="58"/>
                    </a:lnTo>
                    <a:lnTo>
                      <a:pt x="66" y="597"/>
                    </a:lnTo>
                    <a:lnTo>
                      <a:pt x="72" y="338"/>
                    </a:lnTo>
                    <a:lnTo>
                      <a:pt x="72" y="222"/>
                    </a:lnTo>
                    <a:lnTo>
                      <a:pt x="72" y="449"/>
                    </a:lnTo>
                    <a:lnTo>
                      <a:pt x="78" y="380"/>
                    </a:lnTo>
                    <a:lnTo>
                      <a:pt x="78" y="391"/>
                    </a:lnTo>
                    <a:lnTo>
                      <a:pt x="78" y="100"/>
                    </a:lnTo>
                    <a:lnTo>
                      <a:pt x="78" y="248"/>
                    </a:lnTo>
                    <a:lnTo>
                      <a:pt x="84" y="253"/>
                    </a:lnTo>
                    <a:lnTo>
                      <a:pt x="84" y="454"/>
                    </a:lnTo>
                    <a:lnTo>
                      <a:pt x="84" y="132"/>
                    </a:lnTo>
                    <a:lnTo>
                      <a:pt x="84" y="401"/>
                    </a:lnTo>
                    <a:lnTo>
                      <a:pt x="90" y="195"/>
                    </a:lnTo>
                    <a:lnTo>
                      <a:pt x="90" y="592"/>
                    </a:lnTo>
                    <a:lnTo>
                      <a:pt x="90" y="74"/>
                    </a:lnTo>
                    <a:lnTo>
                      <a:pt x="96" y="222"/>
                    </a:lnTo>
                    <a:lnTo>
                      <a:pt x="96" y="454"/>
                    </a:lnTo>
                    <a:lnTo>
                      <a:pt x="96" y="137"/>
                    </a:lnTo>
                    <a:lnTo>
                      <a:pt x="102" y="349"/>
                    </a:lnTo>
                    <a:lnTo>
                      <a:pt x="102" y="629"/>
                    </a:lnTo>
                    <a:lnTo>
                      <a:pt x="102" y="190"/>
                    </a:lnTo>
                    <a:lnTo>
                      <a:pt x="102" y="438"/>
                    </a:lnTo>
                    <a:lnTo>
                      <a:pt x="108" y="417"/>
                    </a:lnTo>
                    <a:lnTo>
                      <a:pt x="108" y="121"/>
                    </a:lnTo>
                    <a:lnTo>
                      <a:pt x="108" y="412"/>
                    </a:lnTo>
                    <a:lnTo>
                      <a:pt x="114" y="454"/>
                    </a:lnTo>
                    <a:lnTo>
                      <a:pt x="114" y="111"/>
                    </a:lnTo>
                    <a:lnTo>
                      <a:pt x="114" y="496"/>
                    </a:lnTo>
                    <a:lnTo>
                      <a:pt x="120" y="206"/>
                    </a:lnTo>
                    <a:lnTo>
                      <a:pt x="120" y="375"/>
                    </a:lnTo>
                    <a:lnTo>
                      <a:pt x="120" y="179"/>
                    </a:lnTo>
                    <a:lnTo>
                      <a:pt x="120" y="253"/>
                    </a:lnTo>
                    <a:lnTo>
                      <a:pt x="126" y="576"/>
                    </a:lnTo>
                    <a:lnTo>
                      <a:pt x="126" y="174"/>
                    </a:lnTo>
                    <a:lnTo>
                      <a:pt x="132" y="232"/>
                    </a:lnTo>
                    <a:lnTo>
                      <a:pt x="132" y="158"/>
                    </a:lnTo>
                    <a:lnTo>
                      <a:pt x="132" y="459"/>
                    </a:lnTo>
                    <a:lnTo>
                      <a:pt x="138" y="259"/>
                    </a:lnTo>
                    <a:lnTo>
                      <a:pt x="138" y="755"/>
                    </a:lnTo>
                    <a:lnTo>
                      <a:pt x="138" y="137"/>
                    </a:lnTo>
                    <a:lnTo>
                      <a:pt x="144" y="370"/>
                    </a:lnTo>
                    <a:lnTo>
                      <a:pt x="144" y="444"/>
                    </a:lnTo>
                    <a:lnTo>
                      <a:pt x="144" y="164"/>
                    </a:lnTo>
                    <a:lnTo>
                      <a:pt x="150" y="84"/>
                    </a:lnTo>
                    <a:lnTo>
                      <a:pt x="150" y="0"/>
                    </a:lnTo>
                    <a:lnTo>
                      <a:pt x="150" y="507"/>
                    </a:lnTo>
                    <a:lnTo>
                      <a:pt x="156" y="354"/>
                    </a:lnTo>
                    <a:lnTo>
                      <a:pt x="156" y="518"/>
                    </a:lnTo>
                    <a:lnTo>
                      <a:pt x="156" y="232"/>
                    </a:lnTo>
                    <a:lnTo>
                      <a:pt x="156" y="290"/>
                    </a:lnTo>
                    <a:lnTo>
                      <a:pt x="162" y="317"/>
                    </a:lnTo>
                    <a:lnTo>
                      <a:pt x="162" y="338"/>
                    </a:lnTo>
                    <a:lnTo>
                      <a:pt x="162" y="142"/>
                    </a:lnTo>
                    <a:lnTo>
                      <a:pt x="162" y="301"/>
                    </a:lnTo>
                    <a:lnTo>
                      <a:pt x="168" y="232"/>
                    </a:lnTo>
                    <a:lnTo>
                      <a:pt x="168" y="179"/>
                    </a:lnTo>
                    <a:lnTo>
                      <a:pt x="168" y="512"/>
                    </a:lnTo>
                    <a:lnTo>
                      <a:pt x="174" y="666"/>
                    </a:lnTo>
                    <a:lnTo>
                      <a:pt x="174" y="148"/>
                    </a:lnTo>
                    <a:lnTo>
                      <a:pt x="174" y="417"/>
                    </a:lnTo>
                    <a:lnTo>
                      <a:pt x="180" y="211"/>
                    </a:lnTo>
                    <a:lnTo>
                      <a:pt x="180" y="290"/>
                    </a:lnTo>
                    <a:lnTo>
                      <a:pt x="180" y="190"/>
                    </a:lnTo>
                    <a:lnTo>
                      <a:pt x="180" y="259"/>
                    </a:lnTo>
                    <a:lnTo>
                      <a:pt x="186" y="53"/>
                    </a:lnTo>
                    <a:lnTo>
                      <a:pt x="186" y="518"/>
                    </a:lnTo>
                    <a:lnTo>
                      <a:pt x="186" y="5"/>
                    </a:lnTo>
                    <a:lnTo>
                      <a:pt x="192" y="296"/>
                    </a:lnTo>
                    <a:lnTo>
                      <a:pt x="192" y="555"/>
                    </a:lnTo>
                    <a:lnTo>
                      <a:pt x="192" y="253"/>
                    </a:lnTo>
                    <a:lnTo>
                      <a:pt x="198" y="238"/>
                    </a:lnTo>
                    <a:lnTo>
                      <a:pt x="198" y="438"/>
                    </a:lnTo>
                    <a:lnTo>
                      <a:pt x="198" y="211"/>
                    </a:lnTo>
                    <a:lnTo>
                      <a:pt x="198" y="312"/>
                    </a:lnTo>
                    <a:lnTo>
                      <a:pt x="204" y="264"/>
                    </a:lnTo>
                    <a:lnTo>
                      <a:pt x="204" y="454"/>
                    </a:lnTo>
                    <a:lnTo>
                      <a:pt x="204" y="74"/>
                    </a:lnTo>
                    <a:lnTo>
                      <a:pt x="204" y="253"/>
                    </a:lnTo>
                    <a:lnTo>
                      <a:pt x="210" y="502"/>
                    </a:lnTo>
                    <a:lnTo>
                      <a:pt x="210" y="158"/>
                    </a:lnTo>
                    <a:lnTo>
                      <a:pt x="210" y="507"/>
                    </a:lnTo>
                    <a:lnTo>
                      <a:pt x="216" y="343"/>
                    </a:lnTo>
                    <a:lnTo>
                      <a:pt x="216" y="79"/>
                    </a:lnTo>
                    <a:lnTo>
                      <a:pt x="216" y="264"/>
                    </a:lnTo>
                    <a:lnTo>
                      <a:pt x="222" y="613"/>
                    </a:lnTo>
                    <a:lnTo>
                      <a:pt x="222" y="127"/>
                    </a:lnTo>
                    <a:lnTo>
                      <a:pt x="222" y="301"/>
                    </a:lnTo>
                    <a:lnTo>
                      <a:pt x="228" y="285"/>
                    </a:lnTo>
                    <a:lnTo>
                      <a:pt x="228" y="433"/>
                    </a:lnTo>
                    <a:lnTo>
                      <a:pt x="228" y="1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75" name="Freeform 191"/>
              <p:cNvSpPr>
                <a:spLocks/>
              </p:cNvSpPr>
              <p:nvPr/>
            </p:nvSpPr>
            <p:spPr bwMode="auto">
              <a:xfrm>
                <a:off x="1246182" y="4239126"/>
                <a:ext cx="177516" cy="314402"/>
              </a:xfrm>
              <a:custGeom>
                <a:avLst/>
                <a:gdLst>
                  <a:gd name="T0" fmla="*/ 0 w 216"/>
                  <a:gd name="T1" fmla="*/ 396 h 592"/>
                  <a:gd name="T2" fmla="*/ 6 w 216"/>
                  <a:gd name="T3" fmla="*/ 555 h 592"/>
                  <a:gd name="T4" fmla="*/ 6 w 216"/>
                  <a:gd name="T5" fmla="*/ 243 h 592"/>
                  <a:gd name="T6" fmla="*/ 12 w 216"/>
                  <a:gd name="T7" fmla="*/ 544 h 592"/>
                  <a:gd name="T8" fmla="*/ 18 w 216"/>
                  <a:gd name="T9" fmla="*/ 158 h 592"/>
                  <a:gd name="T10" fmla="*/ 18 w 216"/>
                  <a:gd name="T11" fmla="*/ 375 h 592"/>
                  <a:gd name="T12" fmla="*/ 24 w 216"/>
                  <a:gd name="T13" fmla="*/ 475 h 592"/>
                  <a:gd name="T14" fmla="*/ 24 w 216"/>
                  <a:gd name="T15" fmla="*/ 269 h 592"/>
                  <a:gd name="T16" fmla="*/ 30 w 216"/>
                  <a:gd name="T17" fmla="*/ 470 h 592"/>
                  <a:gd name="T18" fmla="*/ 30 w 216"/>
                  <a:gd name="T19" fmla="*/ 396 h 592"/>
                  <a:gd name="T20" fmla="*/ 36 w 216"/>
                  <a:gd name="T21" fmla="*/ 454 h 592"/>
                  <a:gd name="T22" fmla="*/ 42 w 216"/>
                  <a:gd name="T23" fmla="*/ 95 h 592"/>
                  <a:gd name="T24" fmla="*/ 48 w 216"/>
                  <a:gd name="T25" fmla="*/ 338 h 592"/>
                  <a:gd name="T26" fmla="*/ 48 w 216"/>
                  <a:gd name="T27" fmla="*/ 449 h 592"/>
                  <a:gd name="T28" fmla="*/ 54 w 216"/>
                  <a:gd name="T29" fmla="*/ 391 h 592"/>
                  <a:gd name="T30" fmla="*/ 54 w 216"/>
                  <a:gd name="T31" fmla="*/ 190 h 592"/>
                  <a:gd name="T32" fmla="*/ 60 w 216"/>
                  <a:gd name="T33" fmla="*/ 523 h 592"/>
                  <a:gd name="T34" fmla="*/ 60 w 216"/>
                  <a:gd name="T35" fmla="*/ 396 h 592"/>
                  <a:gd name="T36" fmla="*/ 66 w 216"/>
                  <a:gd name="T37" fmla="*/ 460 h 592"/>
                  <a:gd name="T38" fmla="*/ 66 w 216"/>
                  <a:gd name="T39" fmla="*/ 317 h 592"/>
                  <a:gd name="T40" fmla="*/ 72 w 216"/>
                  <a:gd name="T41" fmla="*/ 507 h 592"/>
                  <a:gd name="T42" fmla="*/ 78 w 216"/>
                  <a:gd name="T43" fmla="*/ 417 h 592"/>
                  <a:gd name="T44" fmla="*/ 78 w 216"/>
                  <a:gd name="T45" fmla="*/ 195 h 592"/>
                  <a:gd name="T46" fmla="*/ 84 w 216"/>
                  <a:gd name="T47" fmla="*/ 386 h 592"/>
                  <a:gd name="T48" fmla="*/ 84 w 216"/>
                  <a:gd name="T49" fmla="*/ 507 h 592"/>
                  <a:gd name="T50" fmla="*/ 90 w 216"/>
                  <a:gd name="T51" fmla="*/ 565 h 592"/>
                  <a:gd name="T52" fmla="*/ 90 w 216"/>
                  <a:gd name="T53" fmla="*/ 370 h 592"/>
                  <a:gd name="T54" fmla="*/ 96 w 216"/>
                  <a:gd name="T55" fmla="*/ 444 h 592"/>
                  <a:gd name="T56" fmla="*/ 102 w 216"/>
                  <a:gd name="T57" fmla="*/ 269 h 592"/>
                  <a:gd name="T58" fmla="*/ 102 w 216"/>
                  <a:gd name="T59" fmla="*/ 285 h 592"/>
                  <a:gd name="T60" fmla="*/ 108 w 216"/>
                  <a:gd name="T61" fmla="*/ 169 h 592"/>
                  <a:gd name="T62" fmla="*/ 114 w 216"/>
                  <a:gd name="T63" fmla="*/ 216 h 592"/>
                  <a:gd name="T64" fmla="*/ 114 w 216"/>
                  <a:gd name="T65" fmla="*/ 106 h 592"/>
                  <a:gd name="T66" fmla="*/ 120 w 216"/>
                  <a:gd name="T67" fmla="*/ 301 h 592"/>
                  <a:gd name="T68" fmla="*/ 120 w 216"/>
                  <a:gd name="T69" fmla="*/ 185 h 592"/>
                  <a:gd name="T70" fmla="*/ 126 w 216"/>
                  <a:gd name="T71" fmla="*/ 581 h 592"/>
                  <a:gd name="T72" fmla="*/ 126 w 216"/>
                  <a:gd name="T73" fmla="*/ 491 h 592"/>
                  <a:gd name="T74" fmla="*/ 132 w 216"/>
                  <a:gd name="T75" fmla="*/ 364 h 592"/>
                  <a:gd name="T76" fmla="*/ 132 w 216"/>
                  <a:gd name="T77" fmla="*/ 285 h 592"/>
                  <a:gd name="T78" fmla="*/ 138 w 216"/>
                  <a:gd name="T79" fmla="*/ 185 h 592"/>
                  <a:gd name="T80" fmla="*/ 144 w 216"/>
                  <a:gd name="T81" fmla="*/ 481 h 592"/>
                  <a:gd name="T82" fmla="*/ 144 w 216"/>
                  <a:gd name="T83" fmla="*/ 375 h 592"/>
                  <a:gd name="T84" fmla="*/ 150 w 216"/>
                  <a:gd name="T85" fmla="*/ 438 h 592"/>
                  <a:gd name="T86" fmla="*/ 150 w 216"/>
                  <a:gd name="T87" fmla="*/ 333 h 592"/>
                  <a:gd name="T88" fmla="*/ 156 w 216"/>
                  <a:gd name="T89" fmla="*/ 518 h 592"/>
                  <a:gd name="T90" fmla="*/ 156 w 216"/>
                  <a:gd name="T91" fmla="*/ 301 h 592"/>
                  <a:gd name="T92" fmla="*/ 162 w 216"/>
                  <a:gd name="T93" fmla="*/ 438 h 592"/>
                  <a:gd name="T94" fmla="*/ 168 w 216"/>
                  <a:gd name="T95" fmla="*/ 349 h 592"/>
                  <a:gd name="T96" fmla="*/ 168 w 216"/>
                  <a:gd name="T97" fmla="*/ 269 h 592"/>
                  <a:gd name="T98" fmla="*/ 174 w 216"/>
                  <a:gd name="T99" fmla="*/ 370 h 592"/>
                  <a:gd name="T100" fmla="*/ 174 w 216"/>
                  <a:gd name="T101" fmla="*/ 248 h 592"/>
                  <a:gd name="T102" fmla="*/ 180 w 216"/>
                  <a:gd name="T103" fmla="*/ 264 h 592"/>
                  <a:gd name="T104" fmla="*/ 180 w 216"/>
                  <a:gd name="T105" fmla="*/ 116 h 592"/>
                  <a:gd name="T106" fmla="*/ 186 w 216"/>
                  <a:gd name="T107" fmla="*/ 454 h 592"/>
                  <a:gd name="T108" fmla="*/ 186 w 216"/>
                  <a:gd name="T109" fmla="*/ 433 h 592"/>
                  <a:gd name="T110" fmla="*/ 192 w 216"/>
                  <a:gd name="T111" fmla="*/ 164 h 592"/>
                  <a:gd name="T112" fmla="*/ 198 w 216"/>
                  <a:gd name="T113" fmla="*/ 206 h 592"/>
                  <a:gd name="T114" fmla="*/ 198 w 216"/>
                  <a:gd name="T115" fmla="*/ 158 h 592"/>
                  <a:gd name="T116" fmla="*/ 204 w 216"/>
                  <a:gd name="T117" fmla="*/ 285 h 592"/>
                  <a:gd name="T118" fmla="*/ 204 w 216"/>
                  <a:gd name="T119" fmla="*/ 253 h 592"/>
                  <a:gd name="T120" fmla="*/ 210 w 216"/>
                  <a:gd name="T121" fmla="*/ 185 h 592"/>
                  <a:gd name="T122" fmla="*/ 210 w 216"/>
                  <a:gd name="T123" fmla="*/ 211 h 592"/>
                  <a:gd name="T124" fmla="*/ 216 w 216"/>
                  <a:gd name="T125" fmla="*/ 444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6" h="592">
                    <a:moveTo>
                      <a:pt x="0" y="269"/>
                    </a:moveTo>
                    <a:lnTo>
                      <a:pt x="0" y="396"/>
                    </a:lnTo>
                    <a:lnTo>
                      <a:pt x="6" y="359"/>
                    </a:lnTo>
                    <a:lnTo>
                      <a:pt x="6" y="555"/>
                    </a:lnTo>
                    <a:lnTo>
                      <a:pt x="6" y="232"/>
                    </a:lnTo>
                    <a:lnTo>
                      <a:pt x="6" y="243"/>
                    </a:lnTo>
                    <a:lnTo>
                      <a:pt x="12" y="475"/>
                    </a:lnTo>
                    <a:lnTo>
                      <a:pt x="12" y="544"/>
                    </a:lnTo>
                    <a:lnTo>
                      <a:pt x="12" y="412"/>
                    </a:lnTo>
                    <a:lnTo>
                      <a:pt x="18" y="158"/>
                    </a:lnTo>
                    <a:lnTo>
                      <a:pt x="18" y="496"/>
                    </a:lnTo>
                    <a:lnTo>
                      <a:pt x="18" y="375"/>
                    </a:lnTo>
                    <a:lnTo>
                      <a:pt x="24" y="333"/>
                    </a:lnTo>
                    <a:lnTo>
                      <a:pt x="24" y="475"/>
                    </a:lnTo>
                    <a:lnTo>
                      <a:pt x="24" y="264"/>
                    </a:lnTo>
                    <a:lnTo>
                      <a:pt x="24" y="269"/>
                    </a:lnTo>
                    <a:lnTo>
                      <a:pt x="30" y="338"/>
                    </a:lnTo>
                    <a:lnTo>
                      <a:pt x="30" y="470"/>
                    </a:lnTo>
                    <a:lnTo>
                      <a:pt x="30" y="195"/>
                    </a:lnTo>
                    <a:lnTo>
                      <a:pt x="30" y="396"/>
                    </a:lnTo>
                    <a:lnTo>
                      <a:pt x="36" y="306"/>
                    </a:lnTo>
                    <a:lnTo>
                      <a:pt x="36" y="454"/>
                    </a:lnTo>
                    <a:lnTo>
                      <a:pt x="42" y="576"/>
                    </a:lnTo>
                    <a:lnTo>
                      <a:pt x="42" y="95"/>
                    </a:lnTo>
                    <a:lnTo>
                      <a:pt x="42" y="518"/>
                    </a:lnTo>
                    <a:lnTo>
                      <a:pt x="48" y="338"/>
                    </a:lnTo>
                    <a:lnTo>
                      <a:pt x="48" y="275"/>
                    </a:lnTo>
                    <a:lnTo>
                      <a:pt x="48" y="449"/>
                    </a:lnTo>
                    <a:lnTo>
                      <a:pt x="54" y="174"/>
                    </a:lnTo>
                    <a:lnTo>
                      <a:pt x="54" y="391"/>
                    </a:lnTo>
                    <a:lnTo>
                      <a:pt x="54" y="95"/>
                    </a:lnTo>
                    <a:lnTo>
                      <a:pt x="54" y="190"/>
                    </a:lnTo>
                    <a:lnTo>
                      <a:pt x="60" y="343"/>
                    </a:lnTo>
                    <a:lnTo>
                      <a:pt x="60" y="523"/>
                    </a:lnTo>
                    <a:lnTo>
                      <a:pt x="60" y="301"/>
                    </a:lnTo>
                    <a:lnTo>
                      <a:pt x="60" y="396"/>
                    </a:lnTo>
                    <a:lnTo>
                      <a:pt x="66" y="322"/>
                    </a:lnTo>
                    <a:lnTo>
                      <a:pt x="66" y="460"/>
                    </a:lnTo>
                    <a:lnTo>
                      <a:pt x="66" y="275"/>
                    </a:lnTo>
                    <a:lnTo>
                      <a:pt x="66" y="317"/>
                    </a:lnTo>
                    <a:lnTo>
                      <a:pt x="72" y="359"/>
                    </a:lnTo>
                    <a:lnTo>
                      <a:pt x="72" y="507"/>
                    </a:lnTo>
                    <a:lnTo>
                      <a:pt x="72" y="95"/>
                    </a:lnTo>
                    <a:lnTo>
                      <a:pt x="78" y="417"/>
                    </a:lnTo>
                    <a:lnTo>
                      <a:pt x="78" y="592"/>
                    </a:lnTo>
                    <a:lnTo>
                      <a:pt x="78" y="195"/>
                    </a:lnTo>
                    <a:lnTo>
                      <a:pt x="78" y="354"/>
                    </a:lnTo>
                    <a:lnTo>
                      <a:pt x="84" y="386"/>
                    </a:lnTo>
                    <a:lnTo>
                      <a:pt x="84" y="232"/>
                    </a:lnTo>
                    <a:lnTo>
                      <a:pt x="84" y="507"/>
                    </a:lnTo>
                    <a:lnTo>
                      <a:pt x="90" y="444"/>
                    </a:lnTo>
                    <a:lnTo>
                      <a:pt x="90" y="565"/>
                    </a:lnTo>
                    <a:lnTo>
                      <a:pt x="90" y="153"/>
                    </a:lnTo>
                    <a:lnTo>
                      <a:pt x="90" y="370"/>
                    </a:lnTo>
                    <a:lnTo>
                      <a:pt x="96" y="174"/>
                    </a:lnTo>
                    <a:lnTo>
                      <a:pt x="96" y="444"/>
                    </a:lnTo>
                    <a:lnTo>
                      <a:pt x="96" y="349"/>
                    </a:lnTo>
                    <a:lnTo>
                      <a:pt x="102" y="269"/>
                    </a:lnTo>
                    <a:lnTo>
                      <a:pt x="102" y="465"/>
                    </a:lnTo>
                    <a:lnTo>
                      <a:pt x="102" y="285"/>
                    </a:lnTo>
                    <a:lnTo>
                      <a:pt x="108" y="423"/>
                    </a:lnTo>
                    <a:lnTo>
                      <a:pt x="108" y="169"/>
                    </a:lnTo>
                    <a:lnTo>
                      <a:pt x="108" y="560"/>
                    </a:lnTo>
                    <a:lnTo>
                      <a:pt x="114" y="216"/>
                    </a:lnTo>
                    <a:lnTo>
                      <a:pt x="114" y="428"/>
                    </a:lnTo>
                    <a:lnTo>
                      <a:pt x="114" y="106"/>
                    </a:lnTo>
                    <a:lnTo>
                      <a:pt x="114" y="280"/>
                    </a:lnTo>
                    <a:lnTo>
                      <a:pt x="120" y="301"/>
                    </a:lnTo>
                    <a:lnTo>
                      <a:pt x="120" y="417"/>
                    </a:lnTo>
                    <a:lnTo>
                      <a:pt x="120" y="185"/>
                    </a:lnTo>
                    <a:lnTo>
                      <a:pt x="126" y="349"/>
                    </a:lnTo>
                    <a:lnTo>
                      <a:pt x="126" y="581"/>
                    </a:lnTo>
                    <a:lnTo>
                      <a:pt x="126" y="0"/>
                    </a:lnTo>
                    <a:lnTo>
                      <a:pt x="126" y="491"/>
                    </a:lnTo>
                    <a:lnTo>
                      <a:pt x="132" y="354"/>
                    </a:lnTo>
                    <a:lnTo>
                      <a:pt x="132" y="364"/>
                    </a:lnTo>
                    <a:lnTo>
                      <a:pt x="132" y="275"/>
                    </a:lnTo>
                    <a:lnTo>
                      <a:pt x="132" y="285"/>
                    </a:lnTo>
                    <a:lnTo>
                      <a:pt x="138" y="428"/>
                    </a:lnTo>
                    <a:lnTo>
                      <a:pt x="138" y="185"/>
                    </a:lnTo>
                    <a:lnTo>
                      <a:pt x="144" y="354"/>
                    </a:lnTo>
                    <a:lnTo>
                      <a:pt x="144" y="481"/>
                    </a:lnTo>
                    <a:lnTo>
                      <a:pt x="144" y="127"/>
                    </a:lnTo>
                    <a:lnTo>
                      <a:pt x="144" y="375"/>
                    </a:lnTo>
                    <a:lnTo>
                      <a:pt x="150" y="354"/>
                    </a:lnTo>
                    <a:lnTo>
                      <a:pt x="150" y="438"/>
                    </a:lnTo>
                    <a:lnTo>
                      <a:pt x="150" y="132"/>
                    </a:lnTo>
                    <a:lnTo>
                      <a:pt x="150" y="333"/>
                    </a:lnTo>
                    <a:lnTo>
                      <a:pt x="156" y="338"/>
                    </a:lnTo>
                    <a:lnTo>
                      <a:pt x="156" y="518"/>
                    </a:lnTo>
                    <a:lnTo>
                      <a:pt x="156" y="264"/>
                    </a:lnTo>
                    <a:lnTo>
                      <a:pt x="156" y="301"/>
                    </a:lnTo>
                    <a:lnTo>
                      <a:pt x="162" y="69"/>
                    </a:lnTo>
                    <a:lnTo>
                      <a:pt x="162" y="438"/>
                    </a:lnTo>
                    <a:lnTo>
                      <a:pt x="162" y="158"/>
                    </a:lnTo>
                    <a:lnTo>
                      <a:pt x="168" y="349"/>
                    </a:lnTo>
                    <a:lnTo>
                      <a:pt x="168" y="407"/>
                    </a:lnTo>
                    <a:lnTo>
                      <a:pt x="168" y="269"/>
                    </a:lnTo>
                    <a:lnTo>
                      <a:pt x="168" y="285"/>
                    </a:lnTo>
                    <a:lnTo>
                      <a:pt x="174" y="370"/>
                    </a:lnTo>
                    <a:lnTo>
                      <a:pt x="174" y="412"/>
                    </a:lnTo>
                    <a:lnTo>
                      <a:pt x="174" y="248"/>
                    </a:lnTo>
                    <a:lnTo>
                      <a:pt x="174" y="386"/>
                    </a:lnTo>
                    <a:lnTo>
                      <a:pt x="180" y="264"/>
                    </a:lnTo>
                    <a:lnTo>
                      <a:pt x="180" y="327"/>
                    </a:lnTo>
                    <a:lnTo>
                      <a:pt x="180" y="116"/>
                    </a:lnTo>
                    <a:lnTo>
                      <a:pt x="180" y="269"/>
                    </a:lnTo>
                    <a:lnTo>
                      <a:pt x="186" y="454"/>
                    </a:lnTo>
                    <a:lnTo>
                      <a:pt x="186" y="185"/>
                    </a:lnTo>
                    <a:lnTo>
                      <a:pt x="186" y="433"/>
                    </a:lnTo>
                    <a:lnTo>
                      <a:pt x="192" y="354"/>
                    </a:lnTo>
                    <a:lnTo>
                      <a:pt x="192" y="164"/>
                    </a:lnTo>
                    <a:lnTo>
                      <a:pt x="192" y="412"/>
                    </a:lnTo>
                    <a:lnTo>
                      <a:pt x="198" y="206"/>
                    </a:lnTo>
                    <a:lnTo>
                      <a:pt x="198" y="359"/>
                    </a:lnTo>
                    <a:lnTo>
                      <a:pt x="198" y="158"/>
                    </a:lnTo>
                    <a:lnTo>
                      <a:pt x="198" y="164"/>
                    </a:lnTo>
                    <a:lnTo>
                      <a:pt x="204" y="285"/>
                    </a:lnTo>
                    <a:lnTo>
                      <a:pt x="204" y="454"/>
                    </a:lnTo>
                    <a:lnTo>
                      <a:pt x="204" y="253"/>
                    </a:lnTo>
                    <a:lnTo>
                      <a:pt x="204" y="285"/>
                    </a:lnTo>
                    <a:lnTo>
                      <a:pt x="210" y="185"/>
                    </a:lnTo>
                    <a:lnTo>
                      <a:pt x="210" y="359"/>
                    </a:lnTo>
                    <a:lnTo>
                      <a:pt x="210" y="211"/>
                    </a:lnTo>
                    <a:lnTo>
                      <a:pt x="216" y="201"/>
                    </a:lnTo>
                    <a:lnTo>
                      <a:pt x="216" y="444"/>
                    </a:lnTo>
                    <a:lnTo>
                      <a:pt x="216" y="13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76" name="Freeform 192"/>
              <p:cNvSpPr>
                <a:spLocks/>
              </p:cNvSpPr>
              <p:nvPr/>
            </p:nvSpPr>
            <p:spPr bwMode="auto">
              <a:xfrm>
                <a:off x="1423698" y="4246795"/>
                <a:ext cx="185150" cy="243470"/>
              </a:xfrm>
              <a:custGeom>
                <a:avLst/>
                <a:gdLst>
                  <a:gd name="T0" fmla="*/ 0 w 222"/>
                  <a:gd name="T1" fmla="*/ 200 h 459"/>
                  <a:gd name="T2" fmla="*/ 6 w 222"/>
                  <a:gd name="T3" fmla="*/ 391 h 459"/>
                  <a:gd name="T4" fmla="*/ 12 w 222"/>
                  <a:gd name="T5" fmla="*/ 269 h 459"/>
                  <a:gd name="T6" fmla="*/ 12 w 222"/>
                  <a:gd name="T7" fmla="*/ 158 h 459"/>
                  <a:gd name="T8" fmla="*/ 18 w 222"/>
                  <a:gd name="T9" fmla="*/ 364 h 459"/>
                  <a:gd name="T10" fmla="*/ 18 w 222"/>
                  <a:gd name="T11" fmla="*/ 206 h 459"/>
                  <a:gd name="T12" fmla="*/ 24 w 222"/>
                  <a:gd name="T13" fmla="*/ 396 h 459"/>
                  <a:gd name="T14" fmla="*/ 24 w 222"/>
                  <a:gd name="T15" fmla="*/ 259 h 459"/>
                  <a:gd name="T16" fmla="*/ 30 w 222"/>
                  <a:gd name="T17" fmla="*/ 153 h 459"/>
                  <a:gd name="T18" fmla="*/ 36 w 222"/>
                  <a:gd name="T19" fmla="*/ 322 h 459"/>
                  <a:gd name="T20" fmla="*/ 36 w 222"/>
                  <a:gd name="T21" fmla="*/ 169 h 459"/>
                  <a:gd name="T22" fmla="*/ 42 w 222"/>
                  <a:gd name="T23" fmla="*/ 100 h 459"/>
                  <a:gd name="T24" fmla="*/ 42 w 222"/>
                  <a:gd name="T25" fmla="*/ 90 h 459"/>
                  <a:gd name="T26" fmla="*/ 48 w 222"/>
                  <a:gd name="T27" fmla="*/ 311 h 459"/>
                  <a:gd name="T28" fmla="*/ 54 w 222"/>
                  <a:gd name="T29" fmla="*/ 264 h 459"/>
                  <a:gd name="T30" fmla="*/ 54 w 222"/>
                  <a:gd name="T31" fmla="*/ 179 h 459"/>
                  <a:gd name="T32" fmla="*/ 60 w 222"/>
                  <a:gd name="T33" fmla="*/ 264 h 459"/>
                  <a:gd name="T34" fmla="*/ 60 w 222"/>
                  <a:gd name="T35" fmla="*/ 68 h 459"/>
                  <a:gd name="T36" fmla="*/ 66 w 222"/>
                  <a:gd name="T37" fmla="*/ 290 h 459"/>
                  <a:gd name="T38" fmla="*/ 66 w 222"/>
                  <a:gd name="T39" fmla="*/ 269 h 459"/>
                  <a:gd name="T40" fmla="*/ 72 w 222"/>
                  <a:gd name="T41" fmla="*/ 105 h 459"/>
                  <a:gd name="T42" fmla="*/ 78 w 222"/>
                  <a:gd name="T43" fmla="*/ 259 h 459"/>
                  <a:gd name="T44" fmla="*/ 78 w 222"/>
                  <a:gd name="T45" fmla="*/ 0 h 459"/>
                  <a:gd name="T46" fmla="*/ 84 w 222"/>
                  <a:gd name="T47" fmla="*/ 174 h 459"/>
                  <a:gd name="T48" fmla="*/ 84 w 222"/>
                  <a:gd name="T49" fmla="*/ 253 h 459"/>
                  <a:gd name="T50" fmla="*/ 90 w 222"/>
                  <a:gd name="T51" fmla="*/ 338 h 459"/>
                  <a:gd name="T52" fmla="*/ 90 w 222"/>
                  <a:gd name="T53" fmla="*/ 211 h 459"/>
                  <a:gd name="T54" fmla="*/ 96 w 222"/>
                  <a:gd name="T55" fmla="*/ 58 h 459"/>
                  <a:gd name="T56" fmla="*/ 102 w 222"/>
                  <a:gd name="T57" fmla="*/ 195 h 459"/>
                  <a:gd name="T58" fmla="*/ 102 w 222"/>
                  <a:gd name="T59" fmla="*/ 259 h 459"/>
                  <a:gd name="T60" fmla="*/ 108 w 222"/>
                  <a:gd name="T61" fmla="*/ 359 h 459"/>
                  <a:gd name="T62" fmla="*/ 114 w 222"/>
                  <a:gd name="T63" fmla="*/ 206 h 459"/>
                  <a:gd name="T64" fmla="*/ 114 w 222"/>
                  <a:gd name="T65" fmla="*/ 63 h 459"/>
                  <a:gd name="T66" fmla="*/ 120 w 222"/>
                  <a:gd name="T67" fmla="*/ 169 h 459"/>
                  <a:gd name="T68" fmla="*/ 126 w 222"/>
                  <a:gd name="T69" fmla="*/ 280 h 459"/>
                  <a:gd name="T70" fmla="*/ 126 w 222"/>
                  <a:gd name="T71" fmla="*/ 121 h 459"/>
                  <a:gd name="T72" fmla="*/ 132 w 222"/>
                  <a:gd name="T73" fmla="*/ 47 h 459"/>
                  <a:gd name="T74" fmla="*/ 138 w 222"/>
                  <a:gd name="T75" fmla="*/ 227 h 459"/>
                  <a:gd name="T76" fmla="*/ 138 w 222"/>
                  <a:gd name="T77" fmla="*/ 127 h 459"/>
                  <a:gd name="T78" fmla="*/ 144 w 222"/>
                  <a:gd name="T79" fmla="*/ 174 h 459"/>
                  <a:gd name="T80" fmla="*/ 144 w 222"/>
                  <a:gd name="T81" fmla="*/ 84 h 459"/>
                  <a:gd name="T82" fmla="*/ 150 w 222"/>
                  <a:gd name="T83" fmla="*/ 90 h 459"/>
                  <a:gd name="T84" fmla="*/ 150 w 222"/>
                  <a:gd name="T85" fmla="*/ 84 h 459"/>
                  <a:gd name="T86" fmla="*/ 156 w 222"/>
                  <a:gd name="T87" fmla="*/ 174 h 459"/>
                  <a:gd name="T88" fmla="*/ 156 w 222"/>
                  <a:gd name="T89" fmla="*/ 153 h 459"/>
                  <a:gd name="T90" fmla="*/ 162 w 222"/>
                  <a:gd name="T91" fmla="*/ 148 h 459"/>
                  <a:gd name="T92" fmla="*/ 168 w 222"/>
                  <a:gd name="T93" fmla="*/ 90 h 459"/>
                  <a:gd name="T94" fmla="*/ 168 w 222"/>
                  <a:gd name="T95" fmla="*/ 42 h 459"/>
                  <a:gd name="T96" fmla="*/ 174 w 222"/>
                  <a:gd name="T97" fmla="*/ 264 h 459"/>
                  <a:gd name="T98" fmla="*/ 174 w 222"/>
                  <a:gd name="T99" fmla="*/ 216 h 459"/>
                  <a:gd name="T100" fmla="*/ 180 w 222"/>
                  <a:gd name="T101" fmla="*/ 301 h 459"/>
                  <a:gd name="T102" fmla="*/ 180 w 222"/>
                  <a:gd name="T103" fmla="*/ 253 h 459"/>
                  <a:gd name="T104" fmla="*/ 186 w 222"/>
                  <a:gd name="T105" fmla="*/ 317 h 459"/>
                  <a:gd name="T106" fmla="*/ 192 w 222"/>
                  <a:gd name="T107" fmla="*/ 232 h 459"/>
                  <a:gd name="T108" fmla="*/ 192 w 222"/>
                  <a:gd name="T109" fmla="*/ 142 h 459"/>
                  <a:gd name="T110" fmla="*/ 198 w 222"/>
                  <a:gd name="T111" fmla="*/ 137 h 459"/>
                  <a:gd name="T112" fmla="*/ 204 w 222"/>
                  <a:gd name="T113" fmla="*/ 137 h 459"/>
                  <a:gd name="T114" fmla="*/ 204 w 222"/>
                  <a:gd name="T115" fmla="*/ 79 h 459"/>
                  <a:gd name="T116" fmla="*/ 210 w 222"/>
                  <a:gd name="T117" fmla="*/ 269 h 459"/>
                  <a:gd name="T118" fmla="*/ 210 w 222"/>
                  <a:gd name="T119" fmla="*/ 200 h 459"/>
                  <a:gd name="T120" fmla="*/ 216 w 222"/>
                  <a:gd name="T121" fmla="*/ 253 h 459"/>
                  <a:gd name="T122" fmla="*/ 216 w 222"/>
                  <a:gd name="T123" fmla="*/ 195 h 459"/>
                  <a:gd name="T124" fmla="*/ 222 w 222"/>
                  <a:gd name="T125" fmla="*/ 6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2" h="459">
                    <a:moveTo>
                      <a:pt x="0" y="121"/>
                    </a:moveTo>
                    <a:lnTo>
                      <a:pt x="0" y="200"/>
                    </a:lnTo>
                    <a:lnTo>
                      <a:pt x="6" y="100"/>
                    </a:lnTo>
                    <a:lnTo>
                      <a:pt x="6" y="391"/>
                    </a:lnTo>
                    <a:lnTo>
                      <a:pt x="6" y="354"/>
                    </a:lnTo>
                    <a:lnTo>
                      <a:pt x="12" y="269"/>
                    </a:lnTo>
                    <a:lnTo>
                      <a:pt x="12" y="301"/>
                    </a:lnTo>
                    <a:lnTo>
                      <a:pt x="12" y="158"/>
                    </a:lnTo>
                    <a:lnTo>
                      <a:pt x="18" y="306"/>
                    </a:lnTo>
                    <a:lnTo>
                      <a:pt x="18" y="364"/>
                    </a:lnTo>
                    <a:lnTo>
                      <a:pt x="18" y="137"/>
                    </a:lnTo>
                    <a:lnTo>
                      <a:pt x="18" y="206"/>
                    </a:lnTo>
                    <a:lnTo>
                      <a:pt x="24" y="222"/>
                    </a:lnTo>
                    <a:lnTo>
                      <a:pt x="24" y="396"/>
                    </a:lnTo>
                    <a:lnTo>
                      <a:pt x="24" y="95"/>
                    </a:lnTo>
                    <a:lnTo>
                      <a:pt x="24" y="259"/>
                    </a:lnTo>
                    <a:lnTo>
                      <a:pt x="30" y="354"/>
                    </a:lnTo>
                    <a:lnTo>
                      <a:pt x="30" y="153"/>
                    </a:lnTo>
                    <a:lnTo>
                      <a:pt x="30" y="264"/>
                    </a:lnTo>
                    <a:lnTo>
                      <a:pt x="36" y="322"/>
                    </a:lnTo>
                    <a:lnTo>
                      <a:pt x="36" y="401"/>
                    </a:lnTo>
                    <a:lnTo>
                      <a:pt x="36" y="169"/>
                    </a:lnTo>
                    <a:lnTo>
                      <a:pt x="36" y="370"/>
                    </a:lnTo>
                    <a:lnTo>
                      <a:pt x="42" y="100"/>
                    </a:lnTo>
                    <a:lnTo>
                      <a:pt x="42" y="396"/>
                    </a:lnTo>
                    <a:lnTo>
                      <a:pt x="42" y="90"/>
                    </a:lnTo>
                    <a:lnTo>
                      <a:pt x="42" y="227"/>
                    </a:lnTo>
                    <a:lnTo>
                      <a:pt x="48" y="311"/>
                    </a:lnTo>
                    <a:lnTo>
                      <a:pt x="48" y="148"/>
                    </a:lnTo>
                    <a:lnTo>
                      <a:pt x="54" y="264"/>
                    </a:lnTo>
                    <a:lnTo>
                      <a:pt x="54" y="380"/>
                    </a:lnTo>
                    <a:lnTo>
                      <a:pt x="54" y="179"/>
                    </a:lnTo>
                    <a:lnTo>
                      <a:pt x="54" y="338"/>
                    </a:lnTo>
                    <a:lnTo>
                      <a:pt x="60" y="264"/>
                    </a:lnTo>
                    <a:lnTo>
                      <a:pt x="60" y="364"/>
                    </a:lnTo>
                    <a:lnTo>
                      <a:pt x="60" y="68"/>
                    </a:lnTo>
                    <a:lnTo>
                      <a:pt x="66" y="269"/>
                    </a:lnTo>
                    <a:lnTo>
                      <a:pt x="66" y="290"/>
                    </a:lnTo>
                    <a:lnTo>
                      <a:pt x="66" y="206"/>
                    </a:lnTo>
                    <a:lnTo>
                      <a:pt x="66" y="269"/>
                    </a:lnTo>
                    <a:lnTo>
                      <a:pt x="72" y="269"/>
                    </a:lnTo>
                    <a:lnTo>
                      <a:pt x="72" y="105"/>
                    </a:lnTo>
                    <a:lnTo>
                      <a:pt x="72" y="459"/>
                    </a:lnTo>
                    <a:lnTo>
                      <a:pt x="78" y="259"/>
                    </a:lnTo>
                    <a:lnTo>
                      <a:pt x="78" y="306"/>
                    </a:lnTo>
                    <a:lnTo>
                      <a:pt x="78" y="0"/>
                    </a:lnTo>
                    <a:lnTo>
                      <a:pt x="78" y="190"/>
                    </a:lnTo>
                    <a:lnTo>
                      <a:pt x="84" y="174"/>
                    </a:lnTo>
                    <a:lnTo>
                      <a:pt x="84" y="317"/>
                    </a:lnTo>
                    <a:lnTo>
                      <a:pt x="84" y="253"/>
                    </a:lnTo>
                    <a:lnTo>
                      <a:pt x="90" y="211"/>
                    </a:lnTo>
                    <a:lnTo>
                      <a:pt x="90" y="338"/>
                    </a:lnTo>
                    <a:lnTo>
                      <a:pt x="90" y="105"/>
                    </a:lnTo>
                    <a:lnTo>
                      <a:pt x="90" y="211"/>
                    </a:lnTo>
                    <a:lnTo>
                      <a:pt x="96" y="333"/>
                    </a:lnTo>
                    <a:lnTo>
                      <a:pt x="96" y="58"/>
                    </a:lnTo>
                    <a:lnTo>
                      <a:pt x="96" y="116"/>
                    </a:lnTo>
                    <a:lnTo>
                      <a:pt x="102" y="195"/>
                    </a:lnTo>
                    <a:lnTo>
                      <a:pt x="102" y="333"/>
                    </a:lnTo>
                    <a:lnTo>
                      <a:pt x="102" y="259"/>
                    </a:lnTo>
                    <a:lnTo>
                      <a:pt x="108" y="164"/>
                    </a:lnTo>
                    <a:lnTo>
                      <a:pt x="108" y="359"/>
                    </a:lnTo>
                    <a:lnTo>
                      <a:pt x="108" y="21"/>
                    </a:lnTo>
                    <a:lnTo>
                      <a:pt x="114" y="206"/>
                    </a:lnTo>
                    <a:lnTo>
                      <a:pt x="114" y="311"/>
                    </a:lnTo>
                    <a:lnTo>
                      <a:pt x="114" y="63"/>
                    </a:lnTo>
                    <a:lnTo>
                      <a:pt x="114" y="259"/>
                    </a:lnTo>
                    <a:lnTo>
                      <a:pt x="120" y="169"/>
                    </a:lnTo>
                    <a:lnTo>
                      <a:pt x="120" y="269"/>
                    </a:lnTo>
                    <a:lnTo>
                      <a:pt x="126" y="280"/>
                    </a:lnTo>
                    <a:lnTo>
                      <a:pt x="126" y="306"/>
                    </a:lnTo>
                    <a:lnTo>
                      <a:pt x="126" y="121"/>
                    </a:lnTo>
                    <a:lnTo>
                      <a:pt x="132" y="274"/>
                    </a:lnTo>
                    <a:lnTo>
                      <a:pt x="132" y="47"/>
                    </a:lnTo>
                    <a:lnTo>
                      <a:pt x="132" y="348"/>
                    </a:lnTo>
                    <a:lnTo>
                      <a:pt x="138" y="227"/>
                    </a:lnTo>
                    <a:lnTo>
                      <a:pt x="138" y="274"/>
                    </a:lnTo>
                    <a:lnTo>
                      <a:pt x="138" y="127"/>
                    </a:lnTo>
                    <a:lnTo>
                      <a:pt x="138" y="248"/>
                    </a:lnTo>
                    <a:lnTo>
                      <a:pt x="144" y="174"/>
                    </a:lnTo>
                    <a:lnTo>
                      <a:pt x="144" y="306"/>
                    </a:lnTo>
                    <a:lnTo>
                      <a:pt x="144" y="84"/>
                    </a:lnTo>
                    <a:lnTo>
                      <a:pt x="144" y="111"/>
                    </a:lnTo>
                    <a:lnTo>
                      <a:pt x="150" y="90"/>
                    </a:lnTo>
                    <a:lnTo>
                      <a:pt x="150" y="301"/>
                    </a:lnTo>
                    <a:lnTo>
                      <a:pt x="150" y="84"/>
                    </a:lnTo>
                    <a:lnTo>
                      <a:pt x="150" y="253"/>
                    </a:lnTo>
                    <a:lnTo>
                      <a:pt x="156" y="174"/>
                    </a:lnTo>
                    <a:lnTo>
                      <a:pt x="156" y="306"/>
                    </a:lnTo>
                    <a:lnTo>
                      <a:pt x="156" y="153"/>
                    </a:lnTo>
                    <a:lnTo>
                      <a:pt x="162" y="248"/>
                    </a:lnTo>
                    <a:lnTo>
                      <a:pt x="162" y="148"/>
                    </a:lnTo>
                    <a:lnTo>
                      <a:pt x="162" y="237"/>
                    </a:lnTo>
                    <a:lnTo>
                      <a:pt x="168" y="90"/>
                    </a:lnTo>
                    <a:lnTo>
                      <a:pt x="168" y="327"/>
                    </a:lnTo>
                    <a:lnTo>
                      <a:pt x="168" y="42"/>
                    </a:lnTo>
                    <a:lnTo>
                      <a:pt x="168" y="216"/>
                    </a:lnTo>
                    <a:lnTo>
                      <a:pt x="174" y="264"/>
                    </a:lnTo>
                    <a:lnTo>
                      <a:pt x="174" y="121"/>
                    </a:lnTo>
                    <a:lnTo>
                      <a:pt x="174" y="216"/>
                    </a:lnTo>
                    <a:lnTo>
                      <a:pt x="180" y="222"/>
                    </a:lnTo>
                    <a:lnTo>
                      <a:pt x="180" y="301"/>
                    </a:lnTo>
                    <a:lnTo>
                      <a:pt x="180" y="127"/>
                    </a:lnTo>
                    <a:lnTo>
                      <a:pt x="180" y="253"/>
                    </a:lnTo>
                    <a:lnTo>
                      <a:pt x="186" y="90"/>
                    </a:lnTo>
                    <a:lnTo>
                      <a:pt x="186" y="317"/>
                    </a:lnTo>
                    <a:lnTo>
                      <a:pt x="186" y="95"/>
                    </a:lnTo>
                    <a:lnTo>
                      <a:pt x="192" y="232"/>
                    </a:lnTo>
                    <a:lnTo>
                      <a:pt x="192" y="100"/>
                    </a:lnTo>
                    <a:lnTo>
                      <a:pt x="192" y="142"/>
                    </a:lnTo>
                    <a:lnTo>
                      <a:pt x="198" y="179"/>
                    </a:lnTo>
                    <a:lnTo>
                      <a:pt x="198" y="137"/>
                    </a:lnTo>
                    <a:lnTo>
                      <a:pt x="198" y="248"/>
                    </a:lnTo>
                    <a:lnTo>
                      <a:pt x="204" y="137"/>
                    </a:lnTo>
                    <a:lnTo>
                      <a:pt x="204" y="311"/>
                    </a:lnTo>
                    <a:lnTo>
                      <a:pt x="204" y="79"/>
                    </a:lnTo>
                    <a:lnTo>
                      <a:pt x="204" y="100"/>
                    </a:lnTo>
                    <a:lnTo>
                      <a:pt x="210" y="269"/>
                    </a:lnTo>
                    <a:lnTo>
                      <a:pt x="210" y="111"/>
                    </a:lnTo>
                    <a:lnTo>
                      <a:pt x="210" y="200"/>
                    </a:lnTo>
                    <a:lnTo>
                      <a:pt x="216" y="174"/>
                    </a:lnTo>
                    <a:lnTo>
                      <a:pt x="216" y="253"/>
                    </a:lnTo>
                    <a:lnTo>
                      <a:pt x="216" y="95"/>
                    </a:lnTo>
                    <a:lnTo>
                      <a:pt x="216" y="195"/>
                    </a:lnTo>
                    <a:lnTo>
                      <a:pt x="222" y="311"/>
                    </a:lnTo>
                    <a:lnTo>
                      <a:pt x="222" y="63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77" name="Freeform 193"/>
              <p:cNvSpPr>
                <a:spLocks/>
              </p:cNvSpPr>
              <p:nvPr/>
            </p:nvSpPr>
            <p:spPr bwMode="auto">
              <a:xfrm>
                <a:off x="1608848" y="4250629"/>
                <a:ext cx="190877" cy="161035"/>
              </a:xfrm>
              <a:custGeom>
                <a:avLst/>
                <a:gdLst>
                  <a:gd name="T0" fmla="*/ 6 w 234"/>
                  <a:gd name="T1" fmla="*/ 127 h 301"/>
                  <a:gd name="T2" fmla="*/ 6 w 234"/>
                  <a:gd name="T3" fmla="*/ 85 h 301"/>
                  <a:gd name="T4" fmla="*/ 12 w 234"/>
                  <a:gd name="T5" fmla="*/ 206 h 301"/>
                  <a:gd name="T6" fmla="*/ 12 w 234"/>
                  <a:gd name="T7" fmla="*/ 111 h 301"/>
                  <a:gd name="T8" fmla="*/ 18 w 234"/>
                  <a:gd name="T9" fmla="*/ 222 h 301"/>
                  <a:gd name="T10" fmla="*/ 18 w 234"/>
                  <a:gd name="T11" fmla="*/ 37 h 301"/>
                  <a:gd name="T12" fmla="*/ 24 w 234"/>
                  <a:gd name="T13" fmla="*/ 43 h 301"/>
                  <a:gd name="T14" fmla="*/ 24 w 234"/>
                  <a:gd name="T15" fmla="*/ 185 h 301"/>
                  <a:gd name="T16" fmla="*/ 30 w 234"/>
                  <a:gd name="T17" fmla="*/ 254 h 301"/>
                  <a:gd name="T18" fmla="*/ 36 w 234"/>
                  <a:gd name="T19" fmla="*/ 227 h 301"/>
                  <a:gd name="T20" fmla="*/ 36 w 234"/>
                  <a:gd name="T21" fmla="*/ 53 h 301"/>
                  <a:gd name="T22" fmla="*/ 42 w 234"/>
                  <a:gd name="T23" fmla="*/ 64 h 301"/>
                  <a:gd name="T24" fmla="*/ 42 w 234"/>
                  <a:gd name="T25" fmla="*/ 159 h 301"/>
                  <a:gd name="T26" fmla="*/ 48 w 234"/>
                  <a:gd name="T27" fmla="*/ 85 h 301"/>
                  <a:gd name="T28" fmla="*/ 54 w 234"/>
                  <a:gd name="T29" fmla="*/ 0 h 301"/>
                  <a:gd name="T30" fmla="*/ 60 w 234"/>
                  <a:gd name="T31" fmla="*/ 132 h 301"/>
                  <a:gd name="T32" fmla="*/ 60 w 234"/>
                  <a:gd name="T33" fmla="*/ 101 h 301"/>
                  <a:gd name="T34" fmla="*/ 66 w 234"/>
                  <a:gd name="T35" fmla="*/ 175 h 301"/>
                  <a:gd name="T36" fmla="*/ 66 w 234"/>
                  <a:gd name="T37" fmla="*/ 90 h 301"/>
                  <a:gd name="T38" fmla="*/ 72 w 234"/>
                  <a:gd name="T39" fmla="*/ 286 h 301"/>
                  <a:gd name="T40" fmla="*/ 72 w 234"/>
                  <a:gd name="T41" fmla="*/ 212 h 301"/>
                  <a:gd name="T42" fmla="*/ 78 w 234"/>
                  <a:gd name="T43" fmla="*/ 48 h 301"/>
                  <a:gd name="T44" fmla="*/ 84 w 234"/>
                  <a:gd name="T45" fmla="*/ 175 h 301"/>
                  <a:gd name="T46" fmla="*/ 84 w 234"/>
                  <a:gd name="T47" fmla="*/ 154 h 301"/>
                  <a:gd name="T48" fmla="*/ 90 w 234"/>
                  <a:gd name="T49" fmla="*/ 301 h 301"/>
                  <a:gd name="T50" fmla="*/ 96 w 234"/>
                  <a:gd name="T51" fmla="*/ 227 h 301"/>
                  <a:gd name="T52" fmla="*/ 96 w 234"/>
                  <a:gd name="T53" fmla="*/ 111 h 301"/>
                  <a:gd name="T54" fmla="*/ 102 w 234"/>
                  <a:gd name="T55" fmla="*/ 101 h 301"/>
                  <a:gd name="T56" fmla="*/ 108 w 234"/>
                  <a:gd name="T57" fmla="*/ 164 h 301"/>
                  <a:gd name="T58" fmla="*/ 108 w 234"/>
                  <a:gd name="T59" fmla="*/ 69 h 301"/>
                  <a:gd name="T60" fmla="*/ 114 w 234"/>
                  <a:gd name="T61" fmla="*/ 243 h 301"/>
                  <a:gd name="T62" fmla="*/ 114 w 234"/>
                  <a:gd name="T63" fmla="*/ 175 h 301"/>
                  <a:gd name="T64" fmla="*/ 120 w 234"/>
                  <a:gd name="T65" fmla="*/ 217 h 301"/>
                  <a:gd name="T66" fmla="*/ 126 w 234"/>
                  <a:gd name="T67" fmla="*/ 280 h 301"/>
                  <a:gd name="T68" fmla="*/ 132 w 234"/>
                  <a:gd name="T69" fmla="*/ 154 h 301"/>
                  <a:gd name="T70" fmla="*/ 132 w 234"/>
                  <a:gd name="T71" fmla="*/ 32 h 301"/>
                  <a:gd name="T72" fmla="*/ 138 w 234"/>
                  <a:gd name="T73" fmla="*/ 53 h 301"/>
                  <a:gd name="T74" fmla="*/ 144 w 234"/>
                  <a:gd name="T75" fmla="*/ 233 h 301"/>
                  <a:gd name="T76" fmla="*/ 150 w 234"/>
                  <a:gd name="T77" fmla="*/ 127 h 301"/>
                  <a:gd name="T78" fmla="*/ 150 w 234"/>
                  <a:gd name="T79" fmla="*/ 206 h 301"/>
                  <a:gd name="T80" fmla="*/ 156 w 234"/>
                  <a:gd name="T81" fmla="*/ 196 h 301"/>
                  <a:gd name="T82" fmla="*/ 156 w 234"/>
                  <a:gd name="T83" fmla="*/ 127 h 301"/>
                  <a:gd name="T84" fmla="*/ 162 w 234"/>
                  <a:gd name="T85" fmla="*/ 254 h 301"/>
                  <a:gd name="T86" fmla="*/ 162 w 234"/>
                  <a:gd name="T87" fmla="*/ 127 h 301"/>
                  <a:gd name="T88" fmla="*/ 168 w 234"/>
                  <a:gd name="T89" fmla="*/ 169 h 301"/>
                  <a:gd name="T90" fmla="*/ 168 w 234"/>
                  <a:gd name="T91" fmla="*/ 85 h 301"/>
                  <a:gd name="T92" fmla="*/ 174 w 234"/>
                  <a:gd name="T93" fmla="*/ 212 h 301"/>
                  <a:gd name="T94" fmla="*/ 174 w 234"/>
                  <a:gd name="T95" fmla="*/ 148 h 301"/>
                  <a:gd name="T96" fmla="*/ 180 w 234"/>
                  <a:gd name="T97" fmla="*/ 74 h 301"/>
                  <a:gd name="T98" fmla="*/ 186 w 234"/>
                  <a:gd name="T99" fmla="*/ 48 h 301"/>
                  <a:gd name="T100" fmla="*/ 186 w 234"/>
                  <a:gd name="T101" fmla="*/ 154 h 301"/>
                  <a:gd name="T102" fmla="*/ 192 w 234"/>
                  <a:gd name="T103" fmla="*/ 106 h 301"/>
                  <a:gd name="T104" fmla="*/ 198 w 234"/>
                  <a:gd name="T105" fmla="*/ 196 h 301"/>
                  <a:gd name="T106" fmla="*/ 198 w 234"/>
                  <a:gd name="T107" fmla="*/ 180 h 301"/>
                  <a:gd name="T108" fmla="*/ 204 w 234"/>
                  <a:gd name="T109" fmla="*/ 222 h 301"/>
                  <a:gd name="T110" fmla="*/ 210 w 234"/>
                  <a:gd name="T111" fmla="*/ 169 h 301"/>
                  <a:gd name="T112" fmla="*/ 210 w 234"/>
                  <a:gd name="T113" fmla="*/ 80 h 301"/>
                  <a:gd name="T114" fmla="*/ 216 w 234"/>
                  <a:gd name="T115" fmla="*/ 74 h 301"/>
                  <a:gd name="T116" fmla="*/ 222 w 234"/>
                  <a:gd name="T117" fmla="*/ 201 h 301"/>
                  <a:gd name="T118" fmla="*/ 222 w 234"/>
                  <a:gd name="T119" fmla="*/ 90 h 301"/>
                  <a:gd name="T120" fmla="*/ 228 w 234"/>
                  <a:gd name="T121" fmla="*/ 69 h 301"/>
                  <a:gd name="T122" fmla="*/ 228 w 234"/>
                  <a:gd name="T123" fmla="*/ 58 h 301"/>
                  <a:gd name="T124" fmla="*/ 234 w 234"/>
                  <a:gd name="T125" fmla="*/ 9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4" h="301">
                    <a:moveTo>
                      <a:pt x="0" y="53"/>
                    </a:moveTo>
                    <a:lnTo>
                      <a:pt x="6" y="127"/>
                    </a:lnTo>
                    <a:lnTo>
                      <a:pt x="6" y="217"/>
                    </a:lnTo>
                    <a:lnTo>
                      <a:pt x="6" y="85"/>
                    </a:lnTo>
                    <a:lnTo>
                      <a:pt x="6" y="217"/>
                    </a:lnTo>
                    <a:lnTo>
                      <a:pt x="12" y="206"/>
                    </a:lnTo>
                    <a:lnTo>
                      <a:pt x="12" y="243"/>
                    </a:lnTo>
                    <a:lnTo>
                      <a:pt x="12" y="111"/>
                    </a:lnTo>
                    <a:lnTo>
                      <a:pt x="12" y="217"/>
                    </a:lnTo>
                    <a:lnTo>
                      <a:pt x="18" y="222"/>
                    </a:lnTo>
                    <a:lnTo>
                      <a:pt x="18" y="275"/>
                    </a:lnTo>
                    <a:lnTo>
                      <a:pt x="18" y="37"/>
                    </a:lnTo>
                    <a:lnTo>
                      <a:pt x="18" y="190"/>
                    </a:lnTo>
                    <a:lnTo>
                      <a:pt x="24" y="43"/>
                    </a:lnTo>
                    <a:lnTo>
                      <a:pt x="24" y="254"/>
                    </a:lnTo>
                    <a:lnTo>
                      <a:pt x="24" y="185"/>
                    </a:lnTo>
                    <a:lnTo>
                      <a:pt x="30" y="132"/>
                    </a:lnTo>
                    <a:lnTo>
                      <a:pt x="30" y="254"/>
                    </a:lnTo>
                    <a:lnTo>
                      <a:pt x="30" y="90"/>
                    </a:lnTo>
                    <a:lnTo>
                      <a:pt x="36" y="227"/>
                    </a:lnTo>
                    <a:lnTo>
                      <a:pt x="36" y="249"/>
                    </a:lnTo>
                    <a:lnTo>
                      <a:pt x="36" y="53"/>
                    </a:lnTo>
                    <a:lnTo>
                      <a:pt x="36" y="127"/>
                    </a:lnTo>
                    <a:lnTo>
                      <a:pt x="42" y="64"/>
                    </a:lnTo>
                    <a:lnTo>
                      <a:pt x="42" y="217"/>
                    </a:lnTo>
                    <a:lnTo>
                      <a:pt x="42" y="159"/>
                    </a:lnTo>
                    <a:lnTo>
                      <a:pt x="48" y="212"/>
                    </a:lnTo>
                    <a:lnTo>
                      <a:pt x="48" y="85"/>
                    </a:lnTo>
                    <a:lnTo>
                      <a:pt x="54" y="101"/>
                    </a:lnTo>
                    <a:lnTo>
                      <a:pt x="54" y="0"/>
                    </a:lnTo>
                    <a:lnTo>
                      <a:pt x="54" y="275"/>
                    </a:lnTo>
                    <a:lnTo>
                      <a:pt x="60" y="132"/>
                    </a:lnTo>
                    <a:lnTo>
                      <a:pt x="60" y="238"/>
                    </a:lnTo>
                    <a:lnTo>
                      <a:pt x="60" y="101"/>
                    </a:lnTo>
                    <a:lnTo>
                      <a:pt x="60" y="122"/>
                    </a:lnTo>
                    <a:lnTo>
                      <a:pt x="66" y="175"/>
                    </a:lnTo>
                    <a:lnTo>
                      <a:pt x="66" y="201"/>
                    </a:lnTo>
                    <a:lnTo>
                      <a:pt x="66" y="90"/>
                    </a:lnTo>
                    <a:lnTo>
                      <a:pt x="72" y="154"/>
                    </a:lnTo>
                    <a:lnTo>
                      <a:pt x="72" y="286"/>
                    </a:lnTo>
                    <a:lnTo>
                      <a:pt x="72" y="80"/>
                    </a:lnTo>
                    <a:lnTo>
                      <a:pt x="72" y="212"/>
                    </a:lnTo>
                    <a:lnTo>
                      <a:pt x="78" y="217"/>
                    </a:lnTo>
                    <a:lnTo>
                      <a:pt x="78" y="48"/>
                    </a:lnTo>
                    <a:lnTo>
                      <a:pt x="84" y="127"/>
                    </a:lnTo>
                    <a:lnTo>
                      <a:pt x="84" y="175"/>
                    </a:lnTo>
                    <a:lnTo>
                      <a:pt x="84" y="90"/>
                    </a:lnTo>
                    <a:lnTo>
                      <a:pt x="84" y="154"/>
                    </a:lnTo>
                    <a:lnTo>
                      <a:pt x="90" y="80"/>
                    </a:lnTo>
                    <a:lnTo>
                      <a:pt x="90" y="301"/>
                    </a:lnTo>
                    <a:lnTo>
                      <a:pt x="90" y="264"/>
                    </a:lnTo>
                    <a:lnTo>
                      <a:pt x="96" y="227"/>
                    </a:lnTo>
                    <a:lnTo>
                      <a:pt x="96" y="74"/>
                    </a:lnTo>
                    <a:lnTo>
                      <a:pt x="96" y="111"/>
                    </a:lnTo>
                    <a:lnTo>
                      <a:pt x="102" y="122"/>
                    </a:lnTo>
                    <a:lnTo>
                      <a:pt x="102" y="101"/>
                    </a:lnTo>
                    <a:lnTo>
                      <a:pt x="102" y="212"/>
                    </a:lnTo>
                    <a:lnTo>
                      <a:pt x="108" y="164"/>
                    </a:lnTo>
                    <a:lnTo>
                      <a:pt x="108" y="222"/>
                    </a:lnTo>
                    <a:lnTo>
                      <a:pt x="108" y="69"/>
                    </a:lnTo>
                    <a:lnTo>
                      <a:pt x="108" y="106"/>
                    </a:lnTo>
                    <a:lnTo>
                      <a:pt x="114" y="243"/>
                    </a:lnTo>
                    <a:lnTo>
                      <a:pt x="114" y="27"/>
                    </a:lnTo>
                    <a:lnTo>
                      <a:pt x="114" y="175"/>
                    </a:lnTo>
                    <a:lnTo>
                      <a:pt x="120" y="85"/>
                    </a:lnTo>
                    <a:lnTo>
                      <a:pt x="120" y="217"/>
                    </a:lnTo>
                    <a:lnTo>
                      <a:pt x="126" y="132"/>
                    </a:lnTo>
                    <a:lnTo>
                      <a:pt x="126" y="280"/>
                    </a:lnTo>
                    <a:lnTo>
                      <a:pt x="126" y="95"/>
                    </a:lnTo>
                    <a:lnTo>
                      <a:pt x="132" y="154"/>
                    </a:lnTo>
                    <a:lnTo>
                      <a:pt x="132" y="238"/>
                    </a:lnTo>
                    <a:lnTo>
                      <a:pt x="132" y="32"/>
                    </a:lnTo>
                    <a:lnTo>
                      <a:pt x="132" y="117"/>
                    </a:lnTo>
                    <a:lnTo>
                      <a:pt x="138" y="53"/>
                    </a:lnTo>
                    <a:lnTo>
                      <a:pt x="138" y="196"/>
                    </a:lnTo>
                    <a:lnTo>
                      <a:pt x="144" y="233"/>
                    </a:lnTo>
                    <a:lnTo>
                      <a:pt x="144" y="21"/>
                    </a:lnTo>
                    <a:lnTo>
                      <a:pt x="150" y="127"/>
                    </a:lnTo>
                    <a:lnTo>
                      <a:pt x="150" y="53"/>
                    </a:lnTo>
                    <a:lnTo>
                      <a:pt x="150" y="206"/>
                    </a:lnTo>
                    <a:lnTo>
                      <a:pt x="156" y="159"/>
                    </a:lnTo>
                    <a:lnTo>
                      <a:pt x="156" y="196"/>
                    </a:lnTo>
                    <a:lnTo>
                      <a:pt x="156" y="117"/>
                    </a:lnTo>
                    <a:lnTo>
                      <a:pt x="156" y="127"/>
                    </a:lnTo>
                    <a:lnTo>
                      <a:pt x="162" y="201"/>
                    </a:lnTo>
                    <a:lnTo>
                      <a:pt x="162" y="254"/>
                    </a:lnTo>
                    <a:lnTo>
                      <a:pt x="162" y="64"/>
                    </a:lnTo>
                    <a:lnTo>
                      <a:pt x="162" y="127"/>
                    </a:lnTo>
                    <a:lnTo>
                      <a:pt x="168" y="48"/>
                    </a:lnTo>
                    <a:lnTo>
                      <a:pt x="168" y="169"/>
                    </a:lnTo>
                    <a:lnTo>
                      <a:pt x="168" y="37"/>
                    </a:lnTo>
                    <a:lnTo>
                      <a:pt x="168" y="85"/>
                    </a:lnTo>
                    <a:lnTo>
                      <a:pt x="174" y="159"/>
                    </a:lnTo>
                    <a:lnTo>
                      <a:pt x="174" y="212"/>
                    </a:lnTo>
                    <a:lnTo>
                      <a:pt x="174" y="90"/>
                    </a:lnTo>
                    <a:lnTo>
                      <a:pt x="174" y="148"/>
                    </a:lnTo>
                    <a:lnTo>
                      <a:pt x="180" y="233"/>
                    </a:lnTo>
                    <a:lnTo>
                      <a:pt x="180" y="74"/>
                    </a:lnTo>
                    <a:lnTo>
                      <a:pt x="180" y="196"/>
                    </a:lnTo>
                    <a:lnTo>
                      <a:pt x="186" y="48"/>
                    </a:lnTo>
                    <a:lnTo>
                      <a:pt x="186" y="201"/>
                    </a:lnTo>
                    <a:lnTo>
                      <a:pt x="186" y="154"/>
                    </a:lnTo>
                    <a:lnTo>
                      <a:pt x="192" y="201"/>
                    </a:lnTo>
                    <a:lnTo>
                      <a:pt x="192" y="106"/>
                    </a:lnTo>
                    <a:lnTo>
                      <a:pt x="198" y="111"/>
                    </a:lnTo>
                    <a:lnTo>
                      <a:pt x="198" y="196"/>
                    </a:lnTo>
                    <a:lnTo>
                      <a:pt x="198" y="58"/>
                    </a:lnTo>
                    <a:lnTo>
                      <a:pt x="198" y="180"/>
                    </a:lnTo>
                    <a:lnTo>
                      <a:pt x="204" y="43"/>
                    </a:lnTo>
                    <a:lnTo>
                      <a:pt x="204" y="222"/>
                    </a:lnTo>
                    <a:lnTo>
                      <a:pt x="204" y="74"/>
                    </a:lnTo>
                    <a:lnTo>
                      <a:pt x="210" y="169"/>
                    </a:lnTo>
                    <a:lnTo>
                      <a:pt x="210" y="175"/>
                    </a:lnTo>
                    <a:lnTo>
                      <a:pt x="210" y="80"/>
                    </a:lnTo>
                    <a:lnTo>
                      <a:pt x="216" y="132"/>
                    </a:lnTo>
                    <a:lnTo>
                      <a:pt x="216" y="74"/>
                    </a:lnTo>
                    <a:lnTo>
                      <a:pt x="216" y="222"/>
                    </a:lnTo>
                    <a:lnTo>
                      <a:pt x="222" y="201"/>
                    </a:lnTo>
                    <a:lnTo>
                      <a:pt x="222" y="227"/>
                    </a:lnTo>
                    <a:lnTo>
                      <a:pt x="222" y="90"/>
                    </a:lnTo>
                    <a:lnTo>
                      <a:pt x="222" y="95"/>
                    </a:lnTo>
                    <a:lnTo>
                      <a:pt x="228" y="69"/>
                    </a:lnTo>
                    <a:lnTo>
                      <a:pt x="228" y="159"/>
                    </a:lnTo>
                    <a:lnTo>
                      <a:pt x="228" y="58"/>
                    </a:lnTo>
                    <a:lnTo>
                      <a:pt x="228" y="127"/>
                    </a:lnTo>
                    <a:lnTo>
                      <a:pt x="234" y="90"/>
                    </a:lnTo>
                    <a:lnTo>
                      <a:pt x="234" y="21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78" name="Freeform 194"/>
              <p:cNvSpPr>
                <a:spLocks/>
              </p:cNvSpPr>
              <p:nvPr/>
            </p:nvSpPr>
            <p:spPr bwMode="auto">
              <a:xfrm>
                <a:off x="1799725" y="4271718"/>
                <a:ext cx="183242" cy="115025"/>
              </a:xfrm>
              <a:custGeom>
                <a:avLst/>
                <a:gdLst>
                  <a:gd name="T0" fmla="*/ 6 w 222"/>
                  <a:gd name="T1" fmla="*/ 201 h 217"/>
                  <a:gd name="T2" fmla="*/ 12 w 222"/>
                  <a:gd name="T3" fmla="*/ 53 h 217"/>
                  <a:gd name="T4" fmla="*/ 18 w 222"/>
                  <a:gd name="T5" fmla="*/ 164 h 217"/>
                  <a:gd name="T6" fmla="*/ 24 w 222"/>
                  <a:gd name="T7" fmla="*/ 185 h 217"/>
                  <a:gd name="T8" fmla="*/ 30 w 222"/>
                  <a:gd name="T9" fmla="*/ 58 h 217"/>
                  <a:gd name="T10" fmla="*/ 36 w 222"/>
                  <a:gd name="T11" fmla="*/ 159 h 217"/>
                  <a:gd name="T12" fmla="*/ 42 w 222"/>
                  <a:gd name="T13" fmla="*/ 159 h 217"/>
                  <a:gd name="T14" fmla="*/ 48 w 222"/>
                  <a:gd name="T15" fmla="*/ 111 h 217"/>
                  <a:gd name="T16" fmla="*/ 48 w 222"/>
                  <a:gd name="T17" fmla="*/ 127 h 217"/>
                  <a:gd name="T18" fmla="*/ 54 w 222"/>
                  <a:gd name="T19" fmla="*/ 53 h 217"/>
                  <a:gd name="T20" fmla="*/ 60 w 222"/>
                  <a:gd name="T21" fmla="*/ 185 h 217"/>
                  <a:gd name="T22" fmla="*/ 66 w 222"/>
                  <a:gd name="T23" fmla="*/ 37 h 217"/>
                  <a:gd name="T24" fmla="*/ 66 w 222"/>
                  <a:gd name="T25" fmla="*/ 21 h 217"/>
                  <a:gd name="T26" fmla="*/ 72 w 222"/>
                  <a:gd name="T27" fmla="*/ 48 h 217"/>
                  <a:gd name="T28" fmla="*/ 78 w 222"/>
                  <a:gd name="T29" fmla="*/ 153 h 217"/>
                  <a:gd name="T30" fmla="*/ 84 w 222"/>
                  <a:gd name="T31" fmla="*/ 175 h 217"/>
                  <a:gd name="T32" fmla="*/ 90 w 222"/>
                  <a:gd name="T33" fmla="*/ 169 h 217"/>
                  <a:gd name="T34" fmla="*/ 96 w 222"/>
                  <a:gd name="T35" fmla="*/ 21 h 217"/>
                  <a:gd name="T36" fmla="*/ 102 w 222"/>
                  <a:gd name="T37" fmla="*/ 164 h 217"/>
                  <a:gd name="T38" fmla="*/ 102 w 222"/>
                  <a:gd name="T39" fmla="*/ 101 h 217"/>
                  <a:gd name="T40" fmla="*/ 108 w 222"/>
                  <a:gd name="T41" fmla="*/ 148 h 217"/>
                  <a:gd name="T42" fmla="*/ 114 w 222"/>
                  <a:gd name="T43" fmla="*/ 58 h 217"/>
                  <a:gd name="T44" fmla="*/ 120 w 222"/>
                  <a:gd name="T45" fmla="*/ 21 h 217"/>
                  <a:gd name="T46" fmla="*/ 126 w 222"/>
                  <a:gd name="T47" fmla="*/ 180 h 217"/>
                  <a:gd name="T48" fmla="*/ 132 w 222"/>
                  <a:gd name="T49" fmla="*/ 164 h 217"/>
                  <a:gd name="T50" fmla="*/ 138 w 222"/>
                  <a:gd name="T51" fmla="*/ 175 h 217"/>
                  <a:gd name="T52" fmla="*/ 144 w 222"/>
                  <a:gd name="T53" fmla="*/ 90 h 217"/>
                  <a:gd name="T54" fmla="*/ 144 w 222"/>
                  <a:gd name="T55" fmla="*/ 122 h 217"/>
                  <a:gd name="T56" fmla="*/ 150 w 222"/>
                  <a:gd name="T57" fmla="*/ 69 h 217"/>
                  <a:gd name="T58" fmla="*/ 156 w 222"/>
                  <a:gd name="T59" fmla="*/ 169 h 217"/>
                  <a:gd name="T60" fmla="*/ 162 w 222"/>
                  <a:gd name="T61" fmla="*/ 85 h 217"/>
                  <a:gd name="T62" fmla="*/ 168 w 222"/>
                  <a:gd name="T63" fmla="*/ 101 h 217"/>
                  <a:gd name="T64" fmla="*/ 168 w 222"/>
                  <a:gd name="T65" fmla="*/ 127 h 217"/>
                  <a:gd name="T66" fmla="*/ 174 w 222"/>
                  <a:gd name="T67" fmla="*/ 95 h 217"/>
                  <a:gd name="T68" fmla="*/ 180 w 222"/>
                  <a:gd name="T69" fmla="*/ 43 h 217"/>
                  <a:gd name="T70" fmla="*/ 186 w 222"/>
                  <a:gd name="T71" fmla="*/ 164 h 217"/>
                  <a:gd name="T72" fmla="*/ 192 w 222"/>
                  <a:gd name="T73" fmla="*/ 74 h 217"/>
                  <a:gd name="T74" fmla="*/ 198 w 222"/>
                  <a:gd name="T75" fmla="*/ 175 h 217"/>
                  <a:gd name="T76" fmla="*/ 204 w 222"/>
                  <a:gd name="T77" fmla="*/ 80 h 217"/>
                  <a:gd name="T78" fmla="*/ 204 w 222"/>
                  <a:gd name="T79" fmla="*/ 117 h 217"/>
                  <a:gd name="T80" fmla="*/ 210 w 222"/>
                  <a:gd name="T81" fmla="*/ 95 h 217"/>
                  <a:gd name="T82" fmla="*/ 216 w 222"/>
                  <a:gd name="T83" fmla="*/ 20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2" h="217">
                    <a:moveTo>
                      <a:pt x="0" y="180"/>
                    </a:moveTo>
                    <a:lnTo>
                      <a:pt x="0" y="85"/>
                    </a:lnTo>
                    <a:lnTo>
                      <a:pt x="6" y="201"/>
                    </a:lnTo>
                    <a:lnTo>
                      <a:pt x="6" y="11"/>
                    </a:lnTo>
                    <a:lnTo>
                      <a:pt x="6" y="32"/>
                    </a:lnTo>
                    <a:lnTo>
                      <a:pt x="12" y="53"/>
                    </a:lnTo>
                    <a:lnTo>
                      <a:pt x="12" y="148"/>
                    </a:lnTo>
                    <a:lnTo>
                      <a:pt x="18" y="101"/>
                    </a:lnTo>
                    <a:lnTo>
                      <a:pt x="18" y="164"/>
                    </a:lnTo>
                    <a:lnTo>
                      <a:pt x="18" y="27"/>
                    </a:lnTo>
                    <a:lnTo>
                      <a:pt x="18" y="90"/>
                    </a:lnTo>
                    <a:lnTo>
                      <a:pt x="24" y="185"/>
                    </a:lnTo>
                    <a:lnTo>
                      <a:pt x="24" y="32"/>
                    </a:lnTo>
                    <a:lnTo>
                      <a:pt x="24" y="143"/>
                    </a:lnTo>
                    <a:lnTo>
                      <a:pt x="30" y="58"/>
                    </a:lnTo>
                    <a:lnTo>
                      <a:pt x="30" y="153"/>
                    </a:lnTo>
                    <a:lnTo>
                      <a:pt x="36" y="74"/>
                    </a:lnTo>
                    <a:lnTo>
                      <a:pt x="36" y="159"/>
                    </a:lnTo>
                    <a:lnTo>
                      <a:pt x="36" y="16"/>
                    </a:lnTo>
                    <a:lnTo>
                      <a:pt x="42" y="117"/>
                    </a:lnTo>
                    <a:lnTo>
                      <a:pt x="42" y="159"/>
                    </a:lnTo>
                    <a:lnTo>
                      <a:pt x="42" y="27"/>
                    </a:lnTo>
                    <a:lnTo>
                      <a:pt x="42" y="148"/>
                    </a:lnTo>
                    <a:lnTo>
                      <a:pt x="48" y="111"/>
                    </a:lnTo>
                    <a:lnTo>
                      <a:pt x="48" y="132"/>
                    </a:lnTo>
                    <a:lnTo>
                      <a:pt x="48" y="58"/>
                    </a:lnTo>
                    <a:lnTo>
                      <a:pt x="48" y="127"/>
                    </a:lnTo>
                    <a:lnTo>
                      <a:pt x="54" y="153"/>
                    </a:lnTo>
                    <a:lnTo>
                      <a:pt x="54" y="196"/>
                    </a:lnTo>
                    <a:lnTo>
                      <a:pt x="54" y="53"/>
                    </a:lnTo>
                    <a:lnTo>
                      <a:pt x="54" y="132"/>
                    </a:lnTo>
                    <a:lnTo>
                      <a:pt x="60" y="74"/>
                    </a:lnTo>
                    <a:lnTo>
                      <a:pt x="60" y="185"/>
                    </a:lnTo>
                    <a:lnTo>
                      <a:pt x="60" y="74"/>
                    </a:lnTo>
                    <a:lnTo>
                      <a:pt x="60" y="148"/>
                    </a:lnTo>
                    <a:lnTo>
                      <a:pt x="66" y="37"/>
                    </a:lnTo>
                    <a:lnTo>
                      <a:pt x="66" y="106"/>
                    </a:lnTo>
                    <a:lnTo>
                      <a:pt x="66" y="16"/>
                    </a:lnTo>
                    <a:lnTo>
                      <a:pt x="66" y="21"/>
                    </a:lnTo>
                    <a:lnTo>
                      <a:pt x="72" y="106"/>
                    </a:lnTo>
                    <a:lnTo>
                      <a:pt x="72" y="180"/>
                    </a:lnTo>
                    <a:lnTo>
                      <a:pt x="72" y="48"/>
                    </a:lnTo>
                    <a:lnTo>
                      <a:pt x="72" y="69"/>
                    </a:lnTo>
                    <a:lnTo>
                      <a:pt x="78" y="53"/>
                    </a:lnTo>
                    <a:lnTo>
                      <a:pt x="78" y="153"/>
                    </a:lnTo>
                    <a:lnTo>
                      <a:pt x="78" y="32"/>
                    </a:lnTo>
                    <a:lnTo>
                      <a:pt x="78" y="122"/>
                    </a:lnTo>
                    <a:lnTo>
                      <a:pt x="84" y="175"/>
                    </a:lnTo>
                    <a:lnTo>
                      <a:pt x="84" y="201"/>
                    </a:lnTo>
                    <a:lnTo>
                      <a:pt x="84" y="90"/>
                    </a:lnTo>
                    <a:lnTo>
                      <a:pt x="90" y="169"/>
                    </a:lnTo>
                    <a:lnTo>
                      <a:pt x="90" y="0"/>
                    </a:lnTo>
                    <a:lnTo>
                      <a:pt x="90" y="101"/>
                    </a:lnTo>
                    <a:lnTo>
                      <a:pt x="96" y="21"/>
                    </a:lnTo>
                    <a:lnTo>
                      <a:pt x="96" y="143"/>
                    </a:lnTo>
                    <a:lnTo>
                      <a:pt x="96" y="48"/>
                    </a:lnTo>
                    <a:lnTo>
                      <a:pt x="102" y="164"/>
                    </a:lnTo>
                    <a:lnTo>
                      <a:pt x="102" y="190"/>
                    </a:lnTo>
                    <a:lnTo>
                      <a:pt x="102" y="58"/>
                    </a:lnTo>
                    <a:lnTo>
                      <a:pt x="102" y="101"/>
                    </a:lnTo>
                    <a:lnTo>
                      <a:pt x="108" y="85"/>
                    </a:lnTo>
                    <a:lnTo>
                      <a:pt x="108" y="53"/>
                    </a:lnTo>
                    <a:lnTo>
                      <a:pt x="108" y="148"/>
                    </a:lnTo>
                    <a:lnTo>
                      <a:pt x="114" y="138"/>
                    </a:lnTo>
                    <a:lnTo>
                      <a:pt x="114" y="206"/>
                    </a:lnTo>
                    <a:lnTo>
                      <a:pt x="114" y="58"/>
                    </a:lnTo>
                    <a:lnTo>
                      <a:pt x="114" y="74"/>
                    </a:lnTo>
                    <a:lnTo>
                      <a:pt x="120" y="148"/>
                    </a:lnTo>
                    <a:lnTo>
                      <a:pt x="120" y="21"/>
                    </a:lnTo>
                    <a:lnTo>
                      <a:pt x="120" y="132"/>
                    </a:lnTo>
                    <a:lnTo>
                      <a:pt x="126" y="58"/>
                    </a:lnTo>
                    <a:lnTo>
                      <a:pt x="126" y="180"/>
                    </a:lnTo>
                    <a:lnTo>
                      <a:pt x="126" y="159"/>
                    </a:lnTo>
                    <a:lnTo>
                      <a:pt x="132" y="106"/>
                    </a:lnTo>
                    <a:lnTo>
                      <a:pt x="132" y="164"/>
                    </a:lnTo>
                    <a:lnTo>
                      <a:pt x="132" y="48"/>
                    </a:lnTo>
                    <a:lnTo>
                      <a:pt x="138" y="90"/>
                    </a:lnTo>
                    <a:lnTo>
                      <a:pt x="138" y="175"/>
                    </a:lnTo>
                    <a:lnTo>
                      <a:pt x="138" y="43"/>
                    </a:lnTo>
                    <a:lnTo>
                      <a:pt x="138" y="153"/>
                    </a:lnTo>
                    <a:lnTo>
                      <a:pt x="144" y="90"/>
                    </a:lnTo>
                    <a:lnTo>
                      <a:pt x="144" y="127"/>
                    </a:lnTo>
                    <a:lnTo>
                      <a:pt x="144" y="64"/>
                    </a:lnTo>
                    <a:lnTo>
                      <a:pt x="144" y="122"/>
                    </a:lnTo>
                    <a:lnTo>
                      <a:pt x="150" y="185"/>
                    </a:lnTo>
                    <a:lnTo>
                      <a:pt x="150" y="201"/>
                    </a:lnTo>
                    <a:lnTo>
                      <a:pt x="150" y="69"/>
                    </a:lnTo>
                    <a:lnTo>
                      <a:pt x="150" y="190"/>
                    </a:lnTo>
                    <a:lnTo>
                      <a:pt x="156" y="90"/>
                    </a:lnTo>
                    <a:lnTo>
                      <a:pt x="156" y="169"/>
                    </a:lnTo>
                    <a:lnTo>
                      <a:pt x="156" y="53"/>
                    </a:lnTo>
                    <a:lnTo>
                      <a:pt x="156" y="122"/>
                    </a:lnTo>
                    <a:lnTo>
                      <a:pt x="162" y="85"/>
                    </a:lnTo>
                    <a:lnTo>
                      <a:pt x="162" y="132"/>
                    </a:lnTo>
                    <a:lnTo>
                      <a:pt x="162" y="48"/>
                    </a:lnTo>
                    <a:lnTo>
                      <a:pt x="168" y="101"/>
                    </a:lnTo>
                    <a:lnTo>
                      <a:pt x="168" y="212"/>
                    </a:lnTo>
                    <a:lnTo>
                      <a:pt x="168" y="58"/>
                    </a:lnTo>
                    <a:lnTo>
                      <a:pt x="168" y="127"/>
                    </a:lnTo>
                    <a:lnTo>
                      <a:pt x="174" y="43"/>
                    </a:lnTo>
                    <a:lnTo>
                      <a:pt x="174" y="196"/>
                    </a:lnTo>
                    <a:lnTo>
                      <a:pt x="174" y="95"/>
                    </a:lnTo>
                    <a:lnTo>
                      <a:pt x="180" y="143"/>
                    </a:lnTo>
                    <a:lnTo>
                      <a:pt x="180" y="196"/>
                    </a:lnTo>
                    <a:lnTo>
                      <a:pt x="180" y="43"/>
                    </a:lnTo>
                    <a:lnTo>
                      <a:pt x="186" y="132"/>
                    </a:lnTo>
                    <a:lnTo>
                      <a:pt x="186" y="0"/>
                    </a:lnTo>
                    <a:lnTo>
                      <a:pt x="186" y="164"/>
                    </a:lnTo>
                    <a:lnTo>
                      <a:pt x="192" y="106"/>
                    </a:lnTo>
                    <a:lnTo>
                      <a:pt x="192" y="148"/>
                    </a:lnTo>
                    <a:lnTo>
                      <a:pt x="192" y="74"/>
                    </a:lnTo>
                    <a:lnTo>
                      <a:pt x="192" y="148"/>
                    </a:lnTo>
                    <a:lnTo>
                      <a:pt x="198" y="159"/>
                    </a:lnTo>
                    <a:lnTo>
                      <a:pt x="198" y="175"/>
                    </a:lnTo>
                    <a:lnTo>
                      <a:pt x="198" y="85"/>
                    </a:lnTo>
                    <a:lnTo>
                      <a:pt x="198" y="101"/>
                    </a:lnTo>
                    <a:lnTo>
                      <a:pt x="204" y="80"/>
                    </a:lnTo>
                    <a:lnTo>
                      <a:pt x="204" y="164"/>
                    </a:lnTo>
                    <a:lnTo>
                      <a:pt x="204" y="16"/>
                    </a:lnTo>
                    <a:lnTo>
                      <a:pt x="204" y="117"/>
                    </a:lnTo>
                    <a:lnTo>
                      <a:pt x="210" y="190"/>
                    </a:lnTo>
                    <a:lnTo>
                      <a:pt x="210" y="85"/>
                    </a:lnTo>
                    <a:lnTo>
                      <a:pt x="210" y="95"/>
                    </a:lnTo>
                    <a:lnTo>
                      <a:pt x="216" y="153"/>
                    </a:lnTo>
                    <a:lnTo>
                      <a:pt x="216" y="101"/>
                    </a:lnTo>
                    <a:lnTo>
                      <a:pt x="216" y="201"/>
                    </a:lnTo>
                    <a:lnTo>
                      <a:pt x="222" y="85"/>
                    </a:lnTo>
                    <a:lnTo>
                      <a:pt x="222" y="21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79" name="Freeform 195"/>
              <p:cNvSpPr>
                <a:spLocks/>
              </p:cNvSpPr>
              <p:nvPr/>
            </p:nvSpPr>
            <p:spPr bwMode="auto">
              <a:xfrm>
                <a:off x="1982967" y="4290888"/>
                <a:ext cx="183242" cy="113107"/>
              </a:xfrm>
              <a:custGeom>
                <a:avLst/>
                <a:gdLst>
                  <a:gd name="T0" fmla="*/ 0 w 222"/>
                  <a:gd name="T1" fmla="*/ 0 h 212"/>
                  <a:gd name="T2" fmla="*/ 6 w 222"/>
                  <a:gd name="T3" fmla="*/ 85 h 212"/>
                  <a:gd name="T4" fmla="*/ 6 w 222"/>
                  <a:gd name="T5" fmla="*/ 48 h 212"/>
                  <a:gd name="T6" fmla="*/ 12 w 222"/>
                  <a:gd name="T7" fmla="*/ 153 h 212"/>
                  <a:gd name="T8" fmla="*/ 12 w 222"/>
                  <a:gd name="T9" fmla="*/ 132 h 212"/>
                  <a:gd name="T10" fmla="*/ 18 w 222"/>
                  <a:gd name="T11" fmla="*/ 127 h 212"/>
                  <a:gd name="T12" fmla="*/ 24 w 222"/>
                  <a:gd name="T13" fmla="*/ 153 h 212"/>
                  <a:gd name="T14" fmla="*/ 24 w 222"/>
                  <a:gd name="T15" fmla="*/ 58 h 212"/>
                  <a:gd name="T16" fmla="*/ 30 w 222"/>
                  <a:gd name="T17" fmla="*/ 148 h 212"/>
                  <a:gd name="T18" fmla="*/ 30 w 222"/>
                  <a:gd name="T19" fmla="*/ 32 h 212"/>
                  <a:gd name="T20" fmla="*/ 36 w 222"/>
                  <a:gd name="T21" fmla="*/ 122 h 212"/>
                  <a:gd name="T22" fmla="*/ 36 w 222"/>
                  <a:gd name="T23" fmla="*/ 53 h 212"/>
                  <a:gd name="T24" fmla="*/ 42 w 222"/>
                  <a:gd name="T25" fmla="*/ 153 h 212"/>
                  <a:gd name="T26" fmla="*/ 48 w 222"/>
                  <a:gd name="T27" fmla="*/ 21 h 212"/>
                  <a:gd name="T28" fmla="*/ 48 w 222"/>
                  <a:gd name="T29" fmla="*/ 43 h 212"/>
                  <a:gd name="T30" fmla="*/ 54 w 222"/>
                  <a:gd name="T31" fmla="*/ 148 h 212"/>
                  <a:gd name="T32" fmla="*/ 60 w 222"/>
                  <a:gd name="T33" fmla="*/ 122 h 212"/>
                  <a:gd name="T34" fmla="*/ 60 w 222"/>
                  <a:gd name="T35" fmla="*/ 80 h 212"/>
                  <a:gd name="T36" fmla="*/ 66 w 222"/>
                  <a:gd name="T37" fmla="*/ 80 h 212"/>
                  <a:gd name="T38" fmla="*/ 66 w 222"/>
                  <a:gd name="T39" fmla="*/ 32 h 212"/>
                  <a:gd name="T40" fmla="*/ 72 w 222"/>
                  <a:gd name="T41" fmla="*/ 148 h 212"/>
                  <a:gd name="T42" fmla="*/ 72 w 222"/>
                  <a:gd name="T43" fmla="*/ 95 h 212"/>
                  <a:gd name="T44" fmla="*/ 78 w 222"/>
                  <a:gd name="T45" fmla="*/ 32 h 212"/>
                  <a:gd name="T46" fmla="*/ 84 w 222"/>
                  <a:gd name="T47" fmla="*/ 101 h 212"/>
                  <a:gd name="T48" fmla="*/ 84 w 222"/>
                  <a:gd name="T49" fmla="*/ 37 h 212"/>
                  <a:gd name="T50" fmla="*/ 90 w 222"/>
                  <a:gd name="T51" fmla="*/ 122 h 212"/>
                  <a:gd name="T52" fmla="*/ 90 w 222"/>
                  <a:gd name="T53" fmla="*/ 143 h 212"/>
                  <a:gd name="T54" fmla="*/ 96 w 222"/>
                  <a:gd name="T55" fmla="*/ 169 h 212"/>
                  <a:gd name="T56" fmla="*/ 96 w 222"/>
                  <a:gd name="T57" fmla="*/ 80 h 212"/>
                  <a:gd name="T58" fmla="*/ 102 w 222"/>
                  <a:gd name="T59" fmla="*/ 164 h 212"/>
                  <a:gd name="T60" fmla="*/ 102 w 222"/>
                  <a:gd name="T61" fmla="*/ 116 h 212"/>
                  <a:gd name="T62" fmla="*/ 108 w 222"/>
                  <a:gd name="T63" fmla="*/ 153 h 212"/>
                  <a:gd name="T64" fmla="*/ 114 w 222"/>
                  <a:gd name="T65" fmla="*/ 190 h 212"/>
                  <a:gd name="T66" fmla="*/ 120 w 222"/>
                  <a:gd name="T67" fmla="*/ 132 h 212"/>
                  <a:gd name="T68" fmla="*/ 120 w 222"/>
                  <a:gd name="T69" fmla="*/ 48 h 212"/>
                  <a:gd name="T70" fmla="*/ 126 w 222"/>
                  <a:gd name="T71" fmla="*/ 138 h 212"/>
                  <a:gd name="T72" fmla="*/ 126 w 222"/>
                  <a:gd name="T73" fmla="*/ 27 h 212"/>
                  <a:gd name="T74" fmla="*/ 132 w 222"/>
                  <a:gd name="T75" fmla="*/ 159 h 212"/>
                  <a:gd name="T76" fmla="*/ 132 w 222"/>
                  <a:gd name="T77" fmla="*/ 48 h 212"/>
                  <a:gd name="T78" fmla="*/ 138 w 222"/>
                  <a:gd name="T79" fmla="*/ 159 h 212"/>
                  <a:gd name="T80" fmla="*/ 138 w 222"/>
                  <a:gd name="T81" fmla="*/ 132 h 212"/>
                  <a:gd name="T82" fmla="*/ 144 w 222"/>
                  <a:gd name="T83" fmla="*/ 169 h 212"/>
                  <a:gd name="T84" fmla="*/ 150 w 222"/>
                  <a:gd name="T85" fmla="*/ 116 h 212"/>
                  <a:gd name="T86" fmla="*/ 150 w 222"/>
                  <a:gd name="T87" fmla="*/ 32 h 212"/>
                  <a:gd name="T88" fmla="*/ 156 w 222"/>
                  <a:gd name="T89" fmla="*/ 80 h 212"/>
                  <a:gd name="T90" fmla="*/ 162 w 222"/>
                  <a:gd name="T91" fmla="*/ 106 h 212"/>
                  <a:gd name="T92" fmla="*/ 162 w 222"/>
                  <a:gd name="T93" fmla="*/ 48 h 212"/>
                  <a:gd name="T94" fmla="*/ 168 w 222"/>
                  <a:gd name="T95" fmla="*/ 175 h 212"/>
                  <a:gd name="T96" fmla="*/ 168 w 222"/>
                  <a:gd name="T97" fmla="*/ 164 h 212"/>
                  <a:gd name="T98" fmla="*/ 174 w 222"/>
                  <a:gd name="T99" fmla="*/ 69 h 212"/>
                  <a:gd name="T100" fmla="*/ 180 w 222"/>
                  <a:gd name="T101" fmla="*/ 148 h 212"/>
                  <a:gd name="T102" fmla="*/ 186 w 222"/>
                  <a:gd name="T103" fmla="*/ 116 h 212"/>
                  <a:gd name="T104" fmla="*/ 186 w 222"/>
                  <a:gd name="T105" fmla="*/ 90 h 212"/>
                  <a:gd name="T106" fmla="*/ 192 w 222"/>
                  <a:gd name="T107" fmla="*/ 106 h 212"/>
                  <a:gd name="T108" fmla="*/ 192 w 222"/>
                  <a:gd name="T109" fmla="*/ 80 h 212"/>
                  <a:gd name="T110" fmla="*/ 198 w 222"/>
                  <a:gd name="T111" fmla="*/ 122 h 212"/>
                  <a:gd name="T112" fmla="*/ 198 w 222"/>
                  <a:gd name="T113" fmla="*/ 64 h 212"/>
                  <a:gd name="T114" fmla="*/ 204 w 222"/>
                  <a:gd name="T115" fmla="*/ 43 h 212"/>
                  <a:gd name="T116" fmla="*/ 204 w 222"/>
                  <a:gd name="T117" fmla="*/ 169 h 212"/>
                  <a:gd name="T118" fmla="*/ 210 w 222"/>
                  <a:gd name="T119" fmla="*/ 190 h 212"/>
                  <a:gd name="T120" fmla="*/ 216 w 222"/>
                  <a:gd name="T121" fmla="*/ 122 h 212"/>
                  <a:gd name="T122" fmla="*/ 216 w 222"/>
                  <a:gd name="T123" fmla="*/ 180 h 212"/>
                  <a:gd name="T124" fmla="*/ 222 w 222"/>
                  <a:gd name="T125" fmla="*/ 9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2" h="212">
                    <a:moveTo>
                      <a:pt x="0" y="180"/>
                    </a:moveTo>
                    <a:lnTo>
                      <a:pt x="0" y="0"/>
                    </a:lnTo>
                    <a:lnTo>
                      <a:pt x="0" y="53"/>
                    </a:lnTo>
                    <a:lnTo>
                      <a:pt x="6" y="85"/>
                    </a:lnTo>
                    <a:lnTo>
                      <a:pt x="6" y="122"/>
                    </a:lnTo>
                    <a:lnTo>
                      <a:pt x="6" y="48"/>
                    </a:lnTo>
                    <a:lnTo>
                      <a:pt x="12" y="64"/>
                    </a:lnTo>
                    <a:lnTo>
                      <a:pt x="12" y="153"/>
                    </a:lnTo>
                    <a:lnTo>
                      <a:pt x="12" y="48"/>
                    </a:lnTo>
                    <a:lnTo>
                      <a:pt x="12" y="132"/>
                    </a:lnTo>
                    <a:lnTo>
                      <a:pt x="18" y="27"/>
                    </a:lnTo>
                    <a:lnTo>
                      <a:pt x="18" y="127"/>
                    </a:lnTo>
                    <a:lnTo>
                      <a:pt x="18" y="58"/>
                    </a:lnTo>
                    <a:lnTo>
                      <a:pt x="24" y="153"/>
                    </a:lnTo>
                    <a:lnTo>
                      <a:pt x="24" y="159"/>
                    </a:lnTo>
                    <a:lnTo>
                      <a:pt x="24" y="58"/>
                    </a:lnTo>
                    <a:lnTo>
                      <a:pt x="24" y="111"/>
                    </a:lnTo>
                    <a:lnTo>
                      <a:pt x="30" y="148"/>
                    </a:lnTo>
                    <a:lnTo>
                      <a:pt x="30" y="164"/>
                    </a:lnTo>
                    <a:lnTo>
                      <a:pt x="30" y="32"/>
                    </a:lnTo>
                    <a:lnTo>
                      <a:pt x="30" y="153"/>
                    </a:lnTo>
                    <a:lnTo>
                      <a:pt x="36" y="122"/>
                    </a:lnTo>
                    <a:lnTo>
                      <a:pt x="36" y="6"/>
                    </a:lnTo>
                    <a:lnTo>
                      <a:pt x="36" y="53"/>
                    </a:lnTo>
                    <a:lnTo>
                      <a:pt x="42" y="64"/>
                    </a:lnTo>
                    <a:lnTo>
                      <a:pt x="42" y="153"/>
                    </a:lnTo>
                    <a:lnTo>
                      <a:pt x="42" y="101"/>
                    </a:lnTo>
                    <a:lnTo>
                      <a:pt x="48" y="21"/>
                    </a:lnTo>
                    <a:lnTo>
                      <a:pt x="48" y="175"/>
                    </a:lnTo>
                    <a:lnTo>
                      <a:pt x="48" y="43"/>
                    </a:lnTo>
                    <a:lnTo>
                      <a:pt x="54" y="111"/>
                    </a:lnTo>
                    <a:lnTo>
                      <a:pt x="54" y="148"/>
                    </a:lnTo>
                    <a:lnTo>
                      <a:pt x="54" y="69"/>
                    </a:lnTo>
                    <a:lnTo>
                      <a:pt x="60" y="122"/>
                    </a:lnTo>
                    <a:lnTo>
                      <a:pt x="60" y="164"/>
                    </a:lnTo>
                    <a:lnTo>
                      <a:pt x="60" y="80"/>
                    </a:lnTo>
                    <a:lnTo>
                      <a:pt x="60" y="143"/>
                    </a:lnTo>
                    <a:lnTo>
                      <a:pt x="66" y="80"/>
                    </a:lnTo>
                    <a:lnTo>
                      <a:pt x="66" y="138"/>
                    </a:lnTo>
                    <a:lnTo>
                      <a:pt x="66" y="32"/>
                    </a:lnTo>
                    <a:lnTo>
                      <a:pt x="66" y="80"/>
                    </a:lnTo>
                    <a:lnTo>
                      <a:pt x="72" y="148"/>
                    </a:lnTo>
                    <a:lnTo>
                      <a:pt x="72" y="27"/>
                    </a:lnTo>
                    <a:lnTo>
                      <a:pt x="72" y="95"/>
                    </a:lnTo>
                    <a:lnTo>
                      <a:pt x="78" y="85"/>
                    </a:lnTo>
                    <a:lnTo>
                      <a:pt x="78" y="32"/>
                    </a:lnTo>
                    <a:lnTo>
                      <a:pt x="78" y="196"/>
                    </a:lnTo>
                    <a:lnTo>
                      <a:pt x="84" y="101"/>
                    </a:lnTo>
                    <a:lnTo>
                      <a:pt x="84" y="153"/>
                    </a:lnTo>
                    <a:lnTo>
                      <a:pt x="84" y="37"/>
                    </a:lnTo>
                    <a:lnTo>
                      <a:pt x="84" y="95"/>
                    </a:lnTo>
                    <a:lnTo>
                      <a:pt x="90" y="122"/>
                    </a:lnTo>
                    <a:lnTo>
                      <a:pt x="90" y="74"/>
                    </a:lnTo>
                    <a:lnTo>
                      <a:pt x="90" y="143"/>
                    </a:lnTo>
                    <a:lnTo>
                      <a:pt x="96" y="64"/>
                    </a:lnTo>
                    <a:lnTo>
                      <a:pt x="96" y="169"/>
                    </a:lnTo>
                    <a:lnTo>
                      <a:pt x="96" y="43"/>
                    </a:lnTo>
                    <a:lnTo>
                      <a:pt x="96" y="80"/>
                    </a:lnTo>
                    <a:lnTo>
                      <a:pt x="102" y="122"/>
                    </a:lnTo>
                    <a:lnTo>
                      <a:pt x="102" y="164"/>
                    </a:lnTo>
                    <a:lnTo>
                      <a:pt x="102" y="58"/>
                    </a:lnTo>
                    <a:lnTo>
                      <a:pt x="102" y="116"/>
                    </a:lnTo>
                    <a:lnTo>
                      <a:pt x="108" y="69"/>
                    </a:lnTo>
                    <a:lnTo>
                      <a:pt x="108" y="153"/>
                    </a:lnTo>
                    <a:lnTo>
                      <a:pt x="114" y="69"/>
                    </a:lnTo>
                    <a:lnTo>
                      <a:pt x="114" y="190"/>
                    </a:lnTo>
                    <a:lnTo>
                      <a:pt x="114" y="43"/>
                    </a:lnTo>
                    <a:lnTo>
                      <a:pt x="120" y="132"/>
                    </a:lnTo>
                    <a:lnTo>
                      <a:pt x="120" y="148"/>
                    </a:lnTo>
                    <a:lnTo>
                      <a:pt x="120" y="48"/>
                    </a:lnTo>
                    <a:lnTo>
                      <a:pt x="120" y="122"/>
                    </a:lnTo>
                    <a:lnTo>
                      <a:pt x="126" y="138"/>
                    </a:lnTo>
                    <a:lnTo>
                      <a:pt x="126" y="159"/>
                    </a:lnTo>
                    <a:lnTo>
                      <a:pt x="126" y="27"/>
                    </a:lnTo>
                    <a:lnTo>
                      <a:pt x="126" y="143"/>
                    </a:lnTo>
                    <a:lnTo>
                      <a:pt x="132" y="159"/>
                    </a:lnTo>
                    <a:lnTo>
                      <a:pt x="132" y="175"/>
                    </a:lnTo>
                    <a:lnTo>
                      <a:pt x="132" y="48"/>
                    </a:lnTo>
                    <a:lnTo>
                      <a:pt x="132" y="95"/>
                    </a:lnTo>
                    <a:lnTo>
                      <a:pt x="138" y="159"/>
                    </a:lnTo>
                    <a:lnTo>
                      <a:pt x="138" y="101"/>
                    </a:lnTo>
                    <a:lnTo>
                      <a:pt x="138" y="132"/>
                    </a:lnTo>
                    <a:lnTo>
                      <a:pt x="144" y="64"/>
                    </a:lnTo>
                    <a:lnTo>
                      <a:pt x="144" y="169"/>
                    </a:lnTo>
                    <a:lnTo>
                      <a:pt x="144" y="53"/>
                    </a:lnTo>
                    <a:lnTo>
                      <a:pt x="150" y="116"/>
                    </a:lnTo>
                    <a:lnTo>
                      <a:pt x="150" y="206"/>
                    </a:lnTo>
                    <a:lnTo>
                      <a:pt x="150" y="32"/>
                    </a:lnTo>
                    <a:lnTo>
                      <a:pt x="150" y="111"/>
                    </a:lnTo>
                    <a:lnTo>
                      <a:pt x="156" y="80"/>
                    </a:lnTo>
                    <a:lnTo>
                      <a:pt x="156" y="153"/>
                    </a:lnTo>
                    <a:lnTo>
                      <a:pt x="162" y="106"/>
                    </a:lnTo>
                    <a:lnTo>
                      <a:pt x="162" y="153"/>
                    </a:lnTo>
                    <a:lnTo>
                      <a:pt x="162" y="48"/>
                    </a:lnTo>
                    <a:lnTo>
                      <a:pt x="162" y="69"/>
                    </a:lnTo>
                    <a:lnTo>
                      <a:pt x="168" y="175"/>
                    </a:lnTo>
                    <a:lnTo>
                      <a:pt x="168" y="32"/>
                    </a:lnTo>
                    <a:lnTo>
                      <a:pt x="168" y="164"/>
                    </a:lnTo>
                    <a:lnTo>
                      <a:pt x="174" y="143"/>
                    </a:lnTo>
                    <a:lnTo>
                      <a:pt x="174" y="69"/>
                    </a:lnTo>
                    <a:lnTo>
                      <a:pt x="174" y="201"/>
                    </a:lnTo>
                    <a:lnTo>
                      <a:pt x="180" y="148"/>
                    </a:lnTo>
                    <a:lnTo>
                      <a:pt x="180" y="69"/>
                    </a:lnTo>
                    <a:lnTo>
                      <a:pt x="186" y="116"/>
                    </a:lnTo>
                    <a:lnTo>
                      <a:pt x="186" y="190"/>
                    </a:lnTo>
                    <a:lnTo>
                      <a:pt x="186" y="90"/>
                    </a:lnTo>
                    <a:lnTo>
                      <a:pt x="186" y="143"/>
                    </a:lnTo>
                    <a:lnTo>
                      <a:pt x="192" y="106"/>
                    </a:lnTo>
                    <a:lnTo>
                      <a:pt x="192" y="159"/>
                    </a:lnTo>
                    <a:lnTo>
                      <a:pt x="192" y="80"/>
                    </a:lnTo>
                    <a:lnTo>
                      <a:pt x="192" y="95"/>
                    </a:lnTo>
                    <a:lnTo>
                      <a:pt x="198" y="122"/>
                    </a:lnTo>
                    <a:lnTo>
                      <a:pt x="198" y="212"/>
                    </a:lnTo>
                    <a:lnTo>
                      <a:pt x="198" y="64"/>
                    </a:lnTo>
                    <a:lnTo>
                      <a:pt x="198" y="169"/>
                    </a:lnTo>
                    <a:lnTo>
                      <a:pt x="204" y="43"/>
                    </a:lnTo>
                    <a:lnTo>
                      <a:pt x="204" y="190"/>
                    </a:lnTo>
                    <a:lnTo>
                      <a:pt x="204" y="169"/>
                    </a:lnTo>
                    <a:lnTo>
                      <a:pt x="210" y="106"/>
                    </a:lnTo>
                    <a:lnTo>
                      <a:pt x="210" y="190"/>
                    </a:lnTo>
                    <a:lnTo>
                      <a:pt x="210" y="64"/>
                    </a:lnTo>
                    <a:lnTo>
                      <a:pt x="216" y="122"/>
                    </a:lnTo>
                    <a:lnTo>
                      <a:pt x="216" y="58"/>
                    </a:lnTo>
                    <a:lnTo>
                      <a:pt x="216" y="180"/>
                    </a:lnTo>
                    <a:lnTo>
                      <a:pt x="222" y="138"/>
                    </a:lnTo>
                    <a:lnTo>
                      <a:pt x="22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80" name="Freeform 196"/>
              <p:cNvSpPr>
                <a:spLocks/>
              </p:cNvSpPr>
              <p:nvPr/>
            </p:nvSpPr>
            <p:spPr bwMode="auto">
              <a:xfrm>
                <a:off x="2166209" y="4313893"/>
                <a:ext cx="192786" cy="103523"/>
              </a:xfrm>
              <a:custGeom>
                <a:avLst/>
                <a:gdLst>
                  <a:gd name="T0" fmla="*/ 0 w 234"/>
                  <a:gd name="T1" fmla="*/ 126 h 195"/>
                  <a:gd name="T2" fmla="*/ 6 w 234"/>
                  <a:gd name="T3" fmla="*/ 37 h 195"/>
                  <a:gd name="T4" fmla="*/ 12 w 234"/>
                  <a:gd name="T5" fmla="*/ 0 h 195"/>
                  <a:gd name="T6" fmla="*/ 18 w 234"/>
                  <a:gd name="T7" fmla="*/ 89 h 195"/>
                  <a:gd name="T8" fmla="*/ 18 w 234"/>
                  <a:gd name="T9" fmla="*/ 73 h 195"/>
                  <a:gd name="T10" fmla="*/ 24 w 234"/>
                  <a:gd name="T11" fmla="*/ 105 h 195"/>
                  <a:gd name="T12" fmla="*/ 24 w 234"/>
                  <a:gd name="T13" fmla="*/ 52 h 195"/>
                  <a:gd name="T14" fmla="*/ 30 w 234"/>
                  <a:gd name="T15" fmla="*/ 10 h 195"/>
                  <a:gd name="T16" fmla="*/ 30 w 234"/>
                  <a:gd name="T17" fmla="*/ 95 h 195"/>
                  <a:gd name="T18" fmla="*/ 36 w 234"/>
                  <a:gd name="T19" fmla="*/ 142 h 195"/>
                  <a:gd name="T20" fmla="*/ 42 w 234"/>
                  <a:gd name="T21" fmla="*/ 105 h 195"/>
                  <a:gd name="T22" fmla="*/ 42 w 234"/>
                  <a:gd name="T23" fmla="*/ 126 h 195"/>
                  <a:gd name="T24" fmla="*/ 48 w 234"/>
                  <a:gd name="T25" fmla="*/ 158 h 195"/>
                  <a:gd name="T26" fmla="*/ 54 w 234"/>
                  <a:gd name="T27" fmla="*/ 63 h 195"/>
                  <a:gd name="T28" fmla="*/ 60 w 234"/>
                  <a:gd name="T29" fmla="*/ 163 h 195"/>
                  <a:gd name="T30" fmla="*/ 60 w 234"/>
                  <a:gd name="T31" fmla="*/ 158 h 195"/>
                  <a:gd name="T32" fmla="*/ 66 w 234"/>
                  <a:gd name="T33" fmla="*/ 105 h 195"/>
                  <a:gd name="T34" fmla="*/ 66 w 234"/>
                  <a:gd name="T35" fmla="*/ 89 h 195"/>
                  <a:gd name="T36" fmla="*/ 72 w 234"/>
                  <a:gd name="T37" fmla="*/ 169 h 195"/>
                  <a:gd name="T38" fmla="*/ 78 w 234"/>
                  <a:gd name="T39" fmla="*/ 73 h 195"/>
                  <a:gd name="T40" fmla="*/ 78 w 234"/>
                  <a:gd name="T41" fmla="*/ 68 h 195"/>
                  <a:gd name="T42" fmla="*/ 84 w 234"/>
                  <a:gd name="T43" fmla="*/ 89 h 195"/>
                  <a:gd name="T44" fmla="*/ 84 w 234"/>
                  <a:gd name="T45" fmla="*/ 68 h 195"/>
                  <a:gd name="T46" fmla="*/ 90 w 234"/>
                  <a:gd name="T47" fmla="*/ 142 h 195"/>
                  <a:gd name="T48" fmla="*/ 90 w 234"/>
                  <a:gd name="T49" fmla="*/ 79 h 195"/>
                  <a:gd name="T50" fmla="*/ 96 w 234"/>
                  <a:gd name="T51" fmla="*/ 63 h 195"/>
                  <a:gd name="T52" fmla="*/ 96 w 234"/>
                  <a:gd name="T53" fmla="*/ 68 h 195"/>
                  <a:gd name="T54" fmla="*/ 102 w 234"/>
                  <a:gd name="T55" fmla="*/ 79 h 195"/>
                  <a:gd name="T56" fmla="*/ 108 w 234"/>
                  <a:gd name="T57" fmla="*/ 169 h 195"/>
                  <a:gd name="T58" fmla="*/ 108 w 234"/>
                  <a:gd name="T59" fmla="*/ 169 h 195"/>
                  <a:gd name="T60" fmla="*/ 114 w 234"/>
                  <a:gd name="T61" fmla="*/ 68 h 195"/>
                  <a:gd name="T62" fmla="*/ 120 w 234"/>
                  <a:gd name="T63" fmla="*/ 121 h 195"/>
                  <a:gd name="T64" fmla="*/ 120 w 234"/>
                  <a:gd name="T65" fmla="*/ 68 h 195"/>
                  <a:gd name="T66" fmla="*/ 126 w 234"/>
                  <a:gd name="T67" fmla="*/ 37 h 195"/>
                  <a:gd name="T68" fmla="*/ 132 w 234"/>
                  <a:gd name="T69" fmla="*/ 95 h 195"/>
                  <a:gd name="T70" fmla="*/ 132 w 234"/>
                  <a:gd name="T71" fmla="*/ 79 h 195"/>
                  <a:gd name="T72" fmla="*/ 138 w 234"/>
                  <a:gd name="T73" fmla="*/ 142 h 195"/>
                  <a:gd name="T74" fmla="*/ 144 w 234"/>
                  <a:gd name="T75" fmla="*/ 63 h 195"/>
                  <a:gd name="T76" fmla="*/ 144 w 234"/>
                  <a:gd name="T77" fmla="*/ 116 h 195"/>
                  <a:gd name="T78" fmla="*/ 150 w 234"/>
                  <a:gd name="T79" fmla="*/ 89 h 195"/>
                  <a:gd name="T80" fmla="*/ 156 w 234"/>
                  <a:gd name="T81" fmla="*/ 31 h 195"/>
                  <a:gd name="T82" fmla="*/ 162 w 234"/>
                  <a:gd name="T83" fmla="*/ 110 h 195"/>
                  <a:gd name="T84" fmla="*/ 162 w 234"/>
                  <a:gd name="T85" fmla="*/ 100 h 195"/>
                  <a:gd name="T86" fmla="*/ 168 w 234"/>
                  <a:gd name="T87" fmla="*/ 84 h 195"/>
                  <a:gd name="T88" fmla="*/ 174 w 234"/>
                  <a:gd name="T89" fmla="*/ 147 h 195"/>
                  <a:gd name="T90" fmla="*/ 174 w 234"/>
                  <a:gd name="T91" fmla="*/ 137 h 195"/>
                  <a:gd name="T92" fmla="*/ 180 w 234"/>
                  <a:gd name="T93" fmla="*/ 190 h 195"/>
                  <a:gd name="T94" fmla="*/ 186 w 234"/>
                  <a:gd name="T95" fmla="*/ 121 h 195"/>
                  <a:gd name="T96" fmla="*/ 186 w 234"/>
                  <a:gd name="T97" fmla="*/ 95 h 195"/>
                  <a:gd name="T98" fmla="*/ 192 w 234"/>
                  <a:gd name="T99" fmla="*/ 79 h 195"/>
                  <a:gd name="T100" fmla="*/ 192 w 234"/>
                  <a:gd name="T101" fmla="*/ 79 h 195"/>
                  <a:gd name="T102" fmla="*/ 198 w 234"/>
                  <a:gd name="T103" fmla="*/ 153 h 195"/>
                  <a:gd name="T104" fmla="*/ 204 w 234"/>
                  <a:gd name="T105" fmla="*/ 121 h 195"/>
                  <a:gd name="T106" fmla="*/ 204 w 234"/>
                  <a:gd name="T107" fmla="*/ 47 h 195"/>
                  <a:gd name="T108" fmla="*/ 210 w 234"/>
                  <a:gd name="T109" fmla="*/ 147 h 195"/>
                  <a:gd name="T110" fmla="*/ 210 w 234"/>
                  <a:gd name="T111" fmla="*/ 100 h 195"/>
                  <a:gd name="T112" fmla="*/ 216 w 234"/>
                  <a:gd name="T113" fmla="*/ 169 h 195"/>
                  <a:gd name="T114" fmla="*/ 216 w 234"/>
                  <a:gd name="T115" fmla="*/ 142 h 195"/>
                  <a:gd name="T116" fmla="*/ 222 w 234"/>
                  <a:gd name="T117" fmla="*/ 158 h 195"/>
                  <a:gd name="T118" fmla="*/ 228 w 234"/>
                  <a:gd name="T119" fmla="*/ 179 h 195"/>
                  <a:gd name="T120" fmla="*/ 228 w 234"/>
                  <a:gd name="T121" fmla="*/ 105 h 195"/>
                  <a:gd name="T122" fmla="*/ 234 w 234"/>
                  <a:gd name="T123" fmla="*/ 15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4" h="195">
                    <a:moveTo>
                      <a:pt x="0" y="52"/>
                    </a:moveTo>
                    <a:lnTo>
                      <a:pt x="0" y="126"/>
                    </a:lnTo>
                    <a:lnTo>
                      <a:pt x="6" y="169"/>
                    </a:lnTo>
                    <a:lnTo>
                      <a:pt x="6" y="37"/>
                    </a:lnTo>
                    <a:lnTo>
                      <a:pt x="12" y="126"/>
                    </a:lnTo>
                    <a:lnTo>
                      <a:pt x="12" y="0"/>
                    </a:lnTo>
                    <a:lnTo>
                      <a:pt x="12" y="110"/>
                    </a:lnTo>
                    <a:lnTo>
                      <a:pt x="18" y="89"/>
                    </a:lnTo>
                    <a:lnTo>
                      <a:pt x="18" y="126"/>
                    </a:lnTo>
                    <a:lnTo>
                      <a:pt x="18" y="73"/>
                    </a:lnTo>
                    <a:lnTo>
                      <a:pt x="18" y="121"/>
                    </a:lnTo>
                    <a:lnTo>
                      <a:pt x="24" y="105"/>
                    </a:lnTo>
                    <a:lnTo>
                      <a:pt x="24" y="174"/>
                    </a:lnTo>
                    <a:lnTo>
                      <a:pt x="24" y="52"/>
                    </a:lnTo>
                    <a:lnTo>
                      <a:pt x="24" y="58"/>
                    </a:lnTo>
                    <a:lnTo>
                      <a:pt x="30" y="10"/>
                    </a:lnTo>
                    <a:lnTo>
                      <a:pt x="30" y="163"/>
                    </a:lnTo>
                    <a:lnTo>
                      <a:pt x="30" y="95"/>
                    </a:lnTo>
                    <a:lnTo>
                      <a:pt x="36" y="89"/>
                    </a:lnTo>
                    <a:lnTo>
                      <a:pt x="36" y="142"/>
                    </a:lnTo>
                    <a:lnTo>
                      <a:pt x="36" y="26"/>
                    </a:lnTo>
                    <a:lnTo>
                      <a:pt x="42" y="105"/>
                    </a:lnTo>
                    <a:lnTo>
                      <a:pt x="42" y="21"/>
                    </a:lnTo>
                    <a:lnTo>
                      <a:pt x="42" y="126"/>
                    </a:lnTo>
                    <a:lnTo>
                      <a:pt x="48" y="63"/>
                    </a:lnTo>
                    <a:lnTo>
                      <a:pt x="48" y="158"/>
                    </a:lnTo>
                    <a:lnTo>
                      <a:pt x="54" y="158"/>
                    </a:lnTo>
                    <a:lnTo>
                      <a:pt x="54" y="63"/>
                    </a:lnTo>
                    <a:lnTo>
                      <a:pt x="60" y="100"/>
                    </a:lnTo>
                    <a:lnTo>
                      <a:pt x="60" y="163"/>
                    </a:lnTo>
                    <a:lnTo>
                      <a:pt x="60" y="5"/>
                    </a:lnTo>
                    <a:lnTo>
                      <a:pt x="60" y="158"/>
                    </a:lnTo>
                    <a:lnTo>
                      <a:pt x="66" y="84"/>
                    </a:lnTo>
                    <a:lnTo>
                      <a:pt x="66" y="105"/>
                    </a:lnTo>
                    <a:lnTo>
                      <a:pt x="66" y="73"/>
                    </a:lnTo>
                    <a:lnTo>
                      <a:pt x="66" y="89"/>
                    </a:lnTo>
                    <a:lnTo>
                      <a:pt x="72" y="137"/>
                    </a:lnTo>
                    <a:lnTo>
                      <a:pt x="72" y="169"/>
                    </a:lnTo>
                    <a:lnTo>
                      <a:pt x="72" y="42"/>
                    </a:lnTo>
                    <a:lnTo>
                      <a:pt x="78" y="73"/>
                    </a:lnTo>
                    <a:lnTo>
                      <a:pt x="78" y="163"/>
                    </a:lnTo>
                    <a:lnTo>
                      <a:pt x="78" y="68"/>
                    </a:lnTo>
                    <a:lnTo>
                      <a:pt x="78" y="105"/>
                    </a:lnTo>
                    <a:lnTo>
                      <a:pt x="84" y="89"/>
                    </a:lnTo>
                    <a:lnTo>
                      <a:pt x="84" y="147"/>
                    </a:lnTo>
                    <a:lnTo>
                      <a:pt x="84" y="68"/>
                    </a:lnTo>
                    <a:lnTo>
                      <a:pt x="84" y="100"/>
                    </a:lnTo>
                    <a:lnTo>
                      <a:pt x="90" y="142"/>
                    </a:lnTo>
                    <a:lnTo>
                      <a:pt x="90" y="163"/>
                    </a:lnTo>
                    <a:lnTo>
                      <a:pt x="90" y="79"/>
                    </a:lnTo>
                    <a:lnTo>
                      <a:pt x="90" y="137"/>
                    </a:lnTo>
                    <a:lnTo>
                      <a:pt x="96" y="63"/>
                    </a:lnTo>
                    <a:lnTo>
                      <a:pt x="96" y="142"/>
                    </a:lnTo>
                    <a:lnTo>
                      <a:pt x="96" y="68"/>
                    </a:lnTo>
                    <a:lnTo>
                      <a:pt x="102" y="142"/>
                    </a:lnTo>
                    <a:lnTo>
                      <a:pt x="102" y="79"/>
                    </a:lnTo>
                    <a:lnTo>
                      <a:pt x="102" y="89"/>
                    </a:lnTo>
                    <a:lnTo>
                      <a:pt x="108" y="169"/>
                    </a:lnTo>
                    <a:lnTo>
                      <a:pt x="108" y="47"/>
                    </a:lnTo>
                    <a:lnTo>
                      <a:pt x="108" y="169"/>
                    </a:lnTo>
                    <a:lnTo>
                      <a:pt x="114" y="142"/>
                    </a:lnTo>
                    <a:lnTo>
                      <a:pt x="114" y="68"/>
                    </a:lnTo>
                    <a:lnTo>
                      <a:pt x="114" y="116"/>
                    </a:lnTo>
                    <a:lnTo>
                      <a:pt x="120" y="121"/>
                    </a:lnTo>
                    <a:lnTo>
                      <a:pt x="120" y="153"/>
                    </a:lnTo>
                    <a:lnTo>
                      <a:pt x="120" y="68"/>
                    </a:lnTo>
                    <a:lnTo>
                      <a:pt x="120" y="89"/>
                    </a:lnTo>
                    <a:lnTo>
                      <a:pt x="126" y="37"/>
                    </a:lnTo>
                    <a:lnTo>
                      <a:pt x="126" y="153"/>
                    </a:lnTo>
                    <a:lnTo>
                      <a:pt x="132" y="95"/>
                    </a:lnTo>
                    <a:lnTo>
                      <a:pt x="132" y="158"/>
                    </a:lnTo>
                    <a:lnTo>
                      <a:pt x="132" y="79"/>
                    </a:lnTo>
                    <a:lnTo>
                      <a:pt x="138" y="100"/>
                    </a:lnTo>
                    <a:lnTo>
                      <a:pt x="138" y="142"/>
                    </a:lnTo>
                    <a:lnTo>
                      <a:pt x="138" y="63"/>
                    </a:lnTo>
                    <a:lnTo>
                      <a:pt x="144" y="63"/>
                    </a:lnTo>
                    <a:lnTo>
                      <a:pt x="144" y="169"/>
                    </a:lnTo>
                    <a:lnTo>
                      <a:pt x="144" y="116"/>
                    </a:lnTo>
                    <a:lnTo>
                      <a:pt x="150" y="174"/>
                    </a:lnTo>
                    <a:lnTo>
                      <a:pt x="150" y="89"/>
                    </a:lnTo>
                    <a:lnTo>
                      <a:pt x="156" y="95"/>
                    </a:lnTo>
                    <a:lnTo>
                      <a:pt x="156" y="31"/>
                    </a:lnTo>
                    <a:lnTo>
                      <a:pt x="156" y="179"/>
                    </a:lnTo>
                    <a:lnTo>
                      <a:pt x="162" y="110"/>
                    </a:lnTo>
                    <a:lnTo>
                      <a:pt x="162" y="163"/>
                    </a:lnTo>
                    <a:lnTo>
                      <a:pt x="162" y="100"/>
                    </a:lnTo>
                    <a:lnTo>
                      <a:pt x="168" y="147"/>
                    </a:lnTo>
                    <a:lnTo>
                      <a:pt x="168" y="84"/>
                    </a:lnTo>
                    <a:lnTo>
                      <a:pt x="174" y="84"/>
                    </a:lnTo>
                    <a:lnTo>
                      <a:pt x="174" y="147"/>
                    </a:lnTo>
                    <a:lnTo>
                      <a:pt x="174" y="79"/>
                    </a:lnTo>
                    <a:lnTo>
                      <a:pt x="174" y="137"/>
                    </a:lnTo>
                    <a:lnTo>
                      <a:pt x="180" y="132"/>
                    </a:lnTo>
                    <a:lnTo>
                      <a:pt x="180" y="190"/>
                    </a:lnTo>
                    <a:lnTo>
                      <a:pt x="180" y="73"/>
                    </a:lnTo>
                    <a:lnTo>
                      <a:pt x="186" y="121"/>
                    </a:lnTo>
                    <a:lnTo>
                      <a:pt x="186" y="137"/>
                    </a:lnTo>
                    <a:lnTo>
                      <a:pt x="186" y="95"/>
                    </a:lnTo>
                    <a:lnTo>
                      <a:pt x="186" y="126"/>
                    </a:lnTo>
                    <a:lnTo>
                      <a:pt x="192" y="79"/>
                    </a:lnTo>
                    <a:lnTo>
                      <a:pt x="192" y="195"/>
                    </a:lnTo>
                    <a:lnTo>
                      <a:pt x="192" y="79"/>
                    </a:lnTo>
                    <a:lnTo>
                      <a:pt x="192" y="153"/>
                    </a:lnTo>
                    <a:lnTo>
                      <a:pt x="198" y="153"/>
                    </a:lnTo>
                    <a:lnTo>
                      <a:pt x="198" y="84"/>
                    </a:lnTo>
                    <a:lnTo>
                      <a:pt x="204" y="121"/>
                    </a:lnTo>
                    <a:lnTo>
                      <a:pt x="204" y="153"/>
                    </a:lnTo>
                    <a:lnTo>
                      <a:pt x="204" y="47"/>
                    </a:lnTo>
                    <a:lnTo>
                      <a:pt x="204" y="132"/>
                    </a:lnTo>
                    <a:lnTo>
                      <a:pt x="210" y="147"/>
                    </a:lnTo>
                    <a:lnTo>
                      <a:pt x="210" y="163"/>
                    </a:lnTo>
                    <a:lnTo>
                      <a:pt x="210" y="100"/>
                    </a:lnTo>
                    <a:lnTo>
                      <a:pt x="210" y="121"/>
                    </a:lnTo>
                    <a:lnTo>
                      <a:pt x="216" y="169"/>
                    </a:lnTo>
                    <a:lnTo>
                      <a:pt x="216" y="79"/>
                    </a:lnTo>
                    <a:lnTo>
                      <a:pt x="216" y="142"/>
                    </a:lnTo>
                    <a:lnTo>
                      <a:pt x="222" y="89"/>
                    </a:lnTo>
                    <a:lnTo>
                      <a:pt x="222" y="158"/>
                    </a:lnTo>
                    <a:lnTo>
                      <a:pt x="228" y="110"/>
                    </a:lnTo>
                    <a:lnTo>
                      <a:pt x="228" y="179"/>
                    </a:lnTo>
                    <a:lnTo>
                      <a:pt x="228" y="73"/>
                    </a:lnTo>
                    <a:lnTo>
                      <a:pt x="228" y="105"/>
                    </a:lnTo>
                    <a:lnTo>
                      <a:pt x="234" y="105"/>
                    </a:lnTo>
                    <a:lnTo>
                      <a:pt x="234" y="153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81" name="Freeform 197"/>
              <p:cNvSpPr>
                <a:spLocks/>
              </p:cNvSpPr>
              <p:nvPr/>
            </p:nvSpPr>
            <p:spPr bwMode="auto">
              <a:xfrm>
                <a:off x="2358996" y="4350317"/>
                <a:ext cx="181333" cy="72849"/>
              </a:xfrm>
              <a:custGeom>
                <a:avLst/>
                <a:gdLst>
                  <a:gd name="T0" fmla="*/ 6 w 222"/>
                  <a:gd name="T1" fmla="*/ 11 h 138"/>
                  <a:gd name="T2" fmla="*/ 6 w 222"/>
                  <a:gd name="T3" fmla="*/ 27 h 138"/>
                  <a:gd name="T4" fmla="*/ 12 w 222"/>
                  <a:gd name="T5" fmla="*/ 42 h 138"/>
                  <a:gd name="T6" fmla="*/ 18 w 222"/>
                  <a:gd name="T7" fmla="*/ 106 h 138"/>
                  <a:gd name="T8" fmla="*/ 24 w 222"/>
                  <a:gd name="T9" fmla="*/ 21 h 138"/>
                  <a:gd name="T10" fmla="*/ 30 w 222"/>
                  <a:gd name="T11" fmla="*/ 27 h 138"/>
                  <a:gd name="T12" fmla="*/ 36 w 222"/>
                  <a:gd name="T13" fmla="*/ 21 h 138"/>
                  <a:gd name="T14" fmla="*/ 42 w 222"/>
                  <a:gd name="T15" fmla="*/ 138 h 138"/>
                  <a:gd name="T16" fmla="*/ 48 w 222"/>
                  <a:gd name="T17" fmla="*/ 74 h 138"/>
                  <a:gd name="T18" fmla="*/ 54 w 222"/>
                  <a:gd name="T19" fmla="*/ 95 h 138"/>
                  <a:gd name="T20" fmla="*/ 60 w 222"/>
                  <a:gd name="T21" fmla="*/ 111 h 138"/>
                  <a:gd name="T22" fmla="*/ 66 w 222"/>
                  <a:gd name="T23" fmla="*/ 37 h 138"/>
                  <a:gd name="T24" fmla="*/ 66 w 222"/>
                  <a:gd name="T25" fmla="*/ 79 h 138"/>
                  <a:gd name="T26" fmla="*/ 72 w 222"/>
                  <a:gd name="T27" fmla="*/ 37 h 138"/>
                  <a:gd name="T28" fmla="*/ 78 w 222"/>
                  <a:gd name="T29" fmla="*/ 5 h 138"/>
                  <a:gd name="T30" fmla="*/ 84 w 222"/>
                  <a:gd name="T31" fmla="*/ 16 h 138"/>
                  <a:gd name="T32" fmla="*/ 90 w 222"/>
                  <a:gd name="T33" fmla="*/ 127 h 138"/>
                  <a:gd name="T34" fmla="*/ 96 w 222"/>
                  <a:gd name="T35" fmla="*/ 48 h 138"/>
                  <a:gd name="T36" fmla="*/ 96 w 222"/>
                  <a:gd name="T37" fmla="*/ 64 h 138"/>
                  <a:gd name="T38" fmla="*/ 102 w 222"/>
                  <a:gd name="T39" fmla="*/ 42 h 138"/>
                  <a:gd name="T40" fmla="*/ 108 w 222"/>
                  <a:gd name="T41" fmla="*/ 5 h 138"/>
                  <a:gd name="T42" fmla="*/ 114 w 222"/>
                  <a:gd name="T43" fmla="*/ 21 h 138"/>
                  <a:gd name="T44" fmla="*/ 120 w 222"/>
                  <a:gd name="T45" fmla="*/ 37 h 138"/>
                  <a:gd name="T46" fmla="*/ 126 w 222"/>
                  <a:gd name="T47" fmla="*/ 16 h 138"/>
                  <a:gd name="T48" fmla="*/ 132 w 222"/>
                  <a:gd name="T49" fmla="*/ 101 h 138"/>
                  <a:gd name="T50" fmla="*/ 138 w 222"/>
                  <a:gd name="T51" fmla="*/ 106 h 138"/>
                  <a:gd name="T52" fmla="*/ 144 w 222"/>
                  <a:gd name="T53" fmla="*/ 53 h 138"/>
                  <a:gd name="T54" fmla="*/ 150 w 222"/>
                  <a:gd name="T55" fmla="*/ 58 h 138"/>
                  <a:gd name="T56" fmla="*/ 150 w 222"/>
                  <a:gd name="T57" fmla="*/ 53 h 138"/>
                  <a:gd name="T58" fmla="*/ 156 w 222"/>
                  <a:gd name="T59" fmla="*/ 42 h 138"/>
                  <a:gd name="T60" fmla="*/ 168 w 222"/>
                  <a:gd name="T61" fmla="*/ 58 h 138"/>
                  <a:gd name="T62" fmla="*/ 174 w 222"/>
                  <a:gd name="T63" fmla="*/ 85 h 138"/>
                  <a:gd name="T64" fmla="*/ 174 w 222"/>
                  <a:gd name="T65" fmla="*/ 58 h 138"/>
                  <a:gd name="T66" fmla="*/ 180 w 222"/>
                  <a:gd name="T67" fmla="*/ 95 h 138"/>
                  <a:gd name="T68" fmla="*/ 186 w 222"/>
                  <a:gd name="T69" fmla="*/ 32 h 138"/>
                  <a:gd name="T70" fmla="*/ 192 w 222"/>
                  <a:gd name="T71" fmla="*/ 79 h 138"/>
                  <a:gd name="T72" fmla="*/ 198 w 222"/>
                  <a:gd name="T73" fmla="*/ 32 h 138"/>
                  <a:gd name="T74" fmla="*/ 204 w 222"/>
                  <a:gd name="T75" fmla="*/ 90 h 138"/>
                  <a:gd name="T76" fmla="*/ 204 w 222"/>
                  <a:gd name="T77" fmla="*/ 42 h 138"/>
                  <a:gd name="T78" fmla="*/ 210 w 222"/>
                  <a:gd name="T79" fmla="*/ 21 h 138"/>
                  <a:gd name="T80" fmla="*/ 216 w 222"/>
                  <a:gd name="T81" fmla="*/ 85 h 138"/>
                  <a:gd name="T82" fmla="*/ 222 w 222"/>
                  <a:gd name="T83" fmla="*/ 1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2" h="138">
                    <a:moveTo>
                      <a:pt x="0" y="85"/>
                    </a:moveTo>
                    <a:lnTo>
                      <a:pt x="0" y="37"/>
                    </a:lnTo>
                    <a:lnTo>
                      <a:pt x="6" y="11"/>
                    </a:lnTo>
                    <a:lnTo>
                      <a:pt x="6" y="90"/>
                    </a:lnTo>
                    <a:lnTo>
                      <a:pt x="6" y="5"/>
                    </a:lnTo>
                    <a:lnTo>
                      <a:pt x="6" y="27"/>
                    </a:lnTo>
                    <a:lnTo>
                      <a:pt x="12" y="95"/>
                    </a:lnTo>
                    <a:lnTo>
                      <a:pt x="12" y="37"/>
                    </a:lnTo>
                    <a:lnTo>
                      <a:pt x="12" y="42"/>
                    </a:lnTo>
                    <a:lnTo>
                      <a:pt x="18" y="74"/>
                    </a:lnTo>
                    <a:lnTo>
                      <a:pt x="18" y="0"/>
                    </a:lnTo>
                    <a:lnTo>
                      <a:pt x="18" y="106"/>
                    </a:lnTo>
                    <a:lnTo>
                      <a:pt x="24" y="69"/>
                    </a:lnTo>
                    <a:lnTo>
                      <a:pt x="24" y="90"/>
                    </a:lnTo>
                    <a:lnTo>
                      <a:pt x="24" y="21"/>
                    </a:lnTo>
                    <a:lnTo>
                      <a:pt x="30" y="74"/>
                    </a:lnTo>
                    <a:lnTo>
                      <a:pt x="30" y="101"/>
                    </a:lnTo>
                    <a:lnTo>
                      <a:pt x="30" y="27"/>
                    </a:lnTo>
                    <a:lnTo>
                      <a:pt x="30" y="69"/>
                    </a:lnTo>
                    <a:lnTo>
                      <a:pt x="36" y="48"/>
                    </a:lnTo>
                    <a:lnTo>
                      <a:pt x="36" y="21"/>
                    </a:lnTo>
                    <a:lnTo>
                      <a:pt x="36" y="79"/>
                    </a:lnTo>
                    <a:lnTo>
                      <a:pt x="42" y="95"/>
                    </a:lnTo>
                    <a:lnTo>
                      <a:pt x="42" y="138"/>
                    </a:lnTo>
                    <a:lnTo>
                      <a:pt x="42" y="16"/>
                    </a:lnTo>
                    <a:lnTo>
                      <a:pt x="48" y="48"/>
                    </a:lnTo>
                    <a:lnTo>
                      <a:pt x="48" y="74"/>
                    </a:lnTo>
                    <a:lnTo>
                      <a:pt x="48" y="64"/>
                    </a:lnTo>
                    <a:lnTo>
                      <a:pt x="54" y="11"/>
                    </a:lnTo>
                    <a:lnTo>
                      <a:pt x="54" y="95"/>
                    </a:lnTo>
                    <a:lnTo>
                      <a:pt x="54" y="79"/>
                    </a:lnTo>
                    <a:lnTo>
                      <a:pt x="60" y="95"/>
                    </a:lnTo>
                    <a:lnTo>
                      <a:pt x="60" y="111"/>
                    </a:lnTo>
                    <a:lnTo>
                      <a:pt x="60" y="42"/>
                    </a:lnTo>
                    <a:lnTo>
                      <a:pt x="60" y="64"/>
                    </a:lnTo>
                    <a:lnTo>
                      <a:pt x="66" y="37"/>
                    </a:lnTo>
                    <a:lnTo>
                      <a:pt x="66" y="90"/>
                    </a:lnTo>
                    <a:lnTo>
                      <a:pt x="66" y="21"/>
                    </a:lnTo>
                    <a:lnTo>
                      <a:pt x="66" y="79"/>
                    </a:lnTo>
                    <a:lnTo>
                      <a:pt x="72" y="42"/>
                    </a:lnTo>
                    <a:lnTo>
                      <a:pt x="72" y="90"/>
                    </a:lnTo>
                    <a:lnTo>
                      <a:pt x="72" y="37"/>
                    </a:lnTo>
                    <a:lnTo>
                      <a:pt x="72" y="42"/>
                    </a:lnTo>
                    <a:lnTo>
                      <a:pt x="78" y="116"/>
                    </a:lnTo>
                    <a:lnTo>
                      <a:pt x="78" y="5"/>
                    </a:lnTo>
                    <a:lnTo>
                      <a:pt x="78" y="95"/>
                    </a:lnTo>
                    <a:lnTo>
                      <a:pt x="84" y="42"/>
                    </a:lnTo>
                    <a:lnTo>
                      <a:pt x="84" y="16"/>
                    </a:lnTo>
                    <a:lnTo>
                      <a:pt x="84" y="90"/>
                    </a:lnTo>
                    <a:lnTo>
                      <a:pt x="90" y="64"/>
                    </a:lnTo>
                    <a:lnTo>
                      <a:pt x="90" y="127"/>
                    </a:lnTo>
                    <a:lnTo>
                      <a:pt x="90" y="27"/>
                    </a:lnTo>
                    <a:lnTo>
                      <a:pt x="90" y="58"/>
                    </a:lnTo>
                    <a:lnTo>
                      <a:pt x="96" y="48"/>
                    </a:lnTo>
                    <a:lnTo>
                      <a:pt x="96" y="101"/>
                    </a:lnTo>
                    <a:lnTo>
                      <a:pt x="96" y="32"/>
                    </a:lnTo>
                    <a:lnTo>
                      <a:pt x="96" y="64"/>
                    </a:lnTo>
                    <a:lnTo>
                      <a:pt x="102" y="16"/>
                    </a:lnTo>
                    <a:lnTo>
                      <a:pt x="102" y="101"/>
                    </a:lnTo>
                    <a:lnTo>
                      <a:pt x="102" y="42"/>
                    </a:lnTo>
                    <a:lnTo>
                      <a:pt x="108" y="85"/>
                    </a:lnTo>
                    <a:lnTo>
                      <a:pt x="108" y="95"/>
                    </a:lnTo>
                    <a:lnTo>
                      <a:pt x="108" y="5"/>
                    </a:lnTo>
                    <a:lnTo>
                      <a:pt x="114" y="48"/>
                    </a:lnTo>
                    <a:lnTo>
                      <a:pt x="114" y="106"/>
                    </a:lnTo>
                    <a:lnTo>
                      <a:pt x="114" y="21"/>
                    </a:lnTo>
                    <a:lnTo>
                      <a:pt x="114" y="79"/>
                    </a:lnTo>
                    <a:lnTo>
                      <a:pt x="120" y="79"/>
                    </a:lnTo>
                    <a:lnTo>
                      <a:pt x="120" y="37"/>
                    </a:lnTo>
                    <a:lnTo>
                      <a:pt x="120" y="69"/>
                    </a:lnTo>
                    <a:lnTo>
                      <a:pt x="126" y="101"/>
                    </a:lnTo>
                    <a:lnTo>
                      <a:pt x="126" y="16"/>
                    </a:lnTo>
                    <a:lnTo>
                      <a:pt x="126" y="85"/>
                    </a:lnTo>
                    <a:lnTo>
                      <a:pt x="132" y="48"/>
                    </a:lnTo>
                    <a:lnTo>
                      <a:pt x="132" y="101"/>
                    </a:lnTo>
                    <a:lnTo>
                      <a:pt x="132" y="48"/>
                    </a:lnTo>
                    <a:lnTo>
                      <a:pt x="132" y="64"/>
                    </a:lnTo>
                    <a:lnTo>
                      <a:pt x="138" y="106"/>
                    </a:lnTo>
                    <a:lnTo>
                      <a:pt x="138" y="16"/>
                    </a:lnTo>
                    <a:lnTo>
                      <a:pt x="138" y="27"/>
                    </a:lnTo>
                    <a:lnTo>
                      <a:pt x="144" y="53"/>
                    </a:lnTo>
                    <a:lnTo>
                      <a:pt x="144" y="42"/>
                    </a:lnTo>
                    <a:lnTo>
                      <a:pt x="144" y="106"/>
                    </a:lnTo>
                    <a:lnTo>
                      <a:pt x="150" y="58"/>
                    </a:lnTo>
                    <a:lnTo>
                      <a:pt x="150" y="111"/>
                    </a:lnTo>
                    <a:lnTo>
                      <a:pt x="150" y="42"/>
                    </a:lnTo>
                    <a:lnTo>
                      <a:pt x="150" y="53"/>
                    </a:lnTo>
                    <a:lnTo>
                      <a:pt x="156" y="85"/>
                    </a:lnTo>
                    <a:lnTo>
                      <a:pt x="156" y="37"/>
                    </a:lnTo>
                    <a:lnTo>
                      <a:pt x="156" y="42"/>
                    </a:lnTo>
                    <a:lnTo>
                      <a:pt x="162" y="27"/>
                    </a:lnTo>
                    <a:lnTo>
                      <a:pt x="162" y="95"/>
                    </a:lnTo>
                    <a:lnTo>
                      <a:pt x="168" y="58"/>
                    </a:lnTo>
                    <a:lnTo>
                      <a:pt x="168" y="106"/>
                    </a:lnTo>
                    <a:lnTo>
                      <a:pt x="168" y="27"/>
                    </a:lnTo>
                    <a:lnTo>
                      <a:pt x="174" y="85"/>
                    </a:lnTo>
                    <a:lnTo>
                      <a:pt x="174" y="101"/>
                    </a:lnTo>
                    <a:lnTo>
                      <a:pt x="174" y="27"/>
                    </a:lnTo>
                    <a:lnTo>
                      <a:pt x="174" y="58"/>
                    </a:lnTo>
                    <a:lnTo>
                      <a:pt x="180" y="42"/>
                    </a:lnTo>
                    <a:lnTo>
                      <a:pt x="180" y="37"/>
                    </a:lnTo>
                    <a:lnTo>
                      <a:pt x="180" y="95"/>
                    </a:lnTo>
                    <a:lnTo>
                      <a:pt x="186" y="95"/>
                    </a:lnTo>
                    <a:lnTo>
                      <a:pt x="186" y="122"/>
                    </a:lnTo>
                    <a:lnTo>
                      <a:pt x="186" y="32"/>
                    </a:lnTo>
                    <a:lnTo>
                      <a:pt x="186" y="79"/>
                    </a:lnTo>
                    <a:lnTo>
                      <a:pt x="192" y="42"/>
                    </a:lnTo>
                    <a:lnTo>
                      <a:pt x="192" y="79"/>
                    </a:lnTo>
                    <a:lnTo>
                      <a:pt x="192" y="21"/>
                    </a:lnTo>
                    <a:lnTo>
                      <a:pt x="192" y="74"/>
                    </a:lnTo>
                    <a:lnTo>
                      <a:pt x="198" y="32"/>
                    </a:lnTo>
                    <a:lnTo>
                      <a:pt x="198" y="85"/>
                    </a:lnTo>
                    <a:lnTo>
                      <a:pt x="198" y="42"/>
                    </a:lnTo>
                    <a:lnTo>
                      <a:pt x="204" y="90"/>
                    </a:lnTo>
                    <a:lnTo>
                      <a:pt x="204" y="111"/>
                    </a:lnTo>
                    <a:lnTo>
                      <a:pt x="204" y="37"/>
                    </a:lnTo>
                    <a:lnTo>
                      <a:pt x="204" y="42"/>
                    </a:lnTo>
                    <a:lnTo>
                      <a:pt x="210" y="37"/>
                    </a:lnTo>
                    <a:lnTo>
                      <a:pt x="210" y="101"/>
                    </a:lnTo>
                    <a:lnTo>
                      <a:pt x="210" y="21"/>
                    </a:lnTo>
                    <a:lnTo>
                      <a:pt x="210" y="48"/>
                    </a:lnTo>
                    <a:lnTo>
                      <a:pt x="216" y="69"/>
                    </a:lnTo>
                    <a:lnTo>
                      <a:pt x="216" y="85"/>
                    </a:lnTo>
                    <a:lnTo>
                      <a:pt x="216" y="42"/>
                    </a:lnTo>
                    <a:lnTo>
                      <a:pt x="216" y="64"/>
                    </a:lnTo>
                    <a:lnTo>
                      <a:pt x="222" y="116"/>
                    </a:lnTo>
                    <a:lnTo>
                      <a:pt x="222" y="27"/>
                    </a:lnTo>
                    <a:lnTo>
                      <a:pt x="22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82" name="Freeform 198"/>
              <p:cNvSpPr>
                <a:spLocks/>
              </p:cNvSpPr>
              <p:nvPr/>
            </p:nvSpPr>
            <p:spPr bwMode="auto">
              <a:xfrm>
                <a:off x="2540328" y="4354152"/>
                <a:ext cx="188969" cy="53678"/>
              </a:xfrm>
              <a:custGeom>
                <a:avLst/>
                <a:gdLst>
                  <a:gd name="T0" fmla="*/ 6 w 228"/>
                  <a:gd name="T1" fmla="*/ 27 h 101"/>
                  <a:gd name="T2" fmla="*/ 12 w 228"/>
                  <a:gd name="T3" fmla="*/ 64 h 101"/>
                  <a:gd name="T4" fmla="*/ 12 w 228"/>
                  <a:gd name="T5" fmla="*/ 32 h 101"/>
                  <a:gd name="T6" fmla="*/ 18 w 228"/>
                  <a:gd name="T7" fmla="*/ 64 h 101"/>
                  <a:gd name="T8" fmla="*/ 18 w 228"/>
                  <a:gd name="T9" fmla="*/ 85 h 101"/>
                  <a:gd name="T10" fmla="*/ 24 w 228"/>
                  <a:gd name="T11" fmla="*/ 90 h 101"/>
                  <a:gd name="T12" fmla="*/ 24 w 228"/>
                  <a:gd name="T13" fmla="*/ 48 h 101"/>
                  <a:gd name="T14" fmla="*/ 30 w 228"/>
                  <a:gd name="T15" fmla="*/ 96 h 101"/>
                  <a:gd name="T16" fmla="*/ 30 w 228"/>
                  <a:gd name="T17" fmla="*/ 69 h 101"/>
                  <a:gd name="T18" fmla="*/ 36 w 228"/>
                  <a:gd name="T19" fmla="*/ 96 h 101"/>
                  <a:gd name="T20" fmla="*/ 42 w 228"/>
                  <a:gd name="T21" fmla="*/ 59 h 101"/>
                  <a:gd name="T22" fmla="*/ 42 w 228"/>
                  <a:gd name="T23" fmla="*/ 27 h 101"/>
                  <a:gd name="T24" fmla="*/ 48 w 228"/>
                  <a:gd name="T25" fmla="*/ 85 h 101"/>
                  <a:gd name="T26" fmla="*/ 48 w 228"/>
                  <a:gd name="T27" fmla="*/ 48 h 101"/>
                  <a:gd name="T28" fmla="*/ 54 w 228"/>
                  <a:gd name="T29" fmla="*/ 80 h 101"/>
                  <a:gd name="T30" fmla="*/ 54 w 228"/>
                  <a:gd name="T31" fmla="*/ 43 h 101"/>
                  <a:gd name="T32" fmla="*/ 60 w 228"/>
                  <a:gd name="T33" fmla="*/ 22 h 101"/>
                  <a:gd name="T34" fmla="*/ 66 w 228"/>
                  <a:gd name="T35" fmla="*/ 74 h 101"/>
                  <a:gd name="T36" fmla="*/ 66 w 228"/>
                  <a:gd name="T37" fmla="*/ 96 h 101"/>
                  <a:gd name="T38" fmla="*/ 72 w 228"/>
                  <a:gd name="T39" fmla="*/ 85 h 101"/>
                  <a:gd name="T40" fmla="*/ 78 w 228"/>
                  <a:gd name="T41" fmla="*/ 48 h 101"/>
                  <a:gd name="T42" fmla="*/ 78 w 228"/>
                  <a:gd name="T43" fmla="*/ 22 h 101"/>
                  <a:gd name="T44" fmla="*/ 84 w 228"/>
                  <a:gd name="T45" fmla="*/ 27 h 101"/>
                  <a:gd name="T46" fmla="*/ 84 w 228"/>
                  <a:gd name="T47" fmla="*/ 64 h 101"/>
                  <a:gd name="T48" fmla="*/ 90 w 228"/>
                  <a:gd name="T49" fmla="*/ 90 h 101"/>
                  <a:gd name="T50" fmla="*/ 96 w 228"/>
                  <a:gd name="T51" fmla="*/ 80 h 101"/>
                  <a:gd name="T52" fmla="*/ 96 w 228"/>
                  <a:gd name="T53" fmla="*/ 32 h 101"/>
                  <a:gd name="T54" fmla="*/ 102 w 228"/>
                  <a:gd name="T55" fmla="*/ 59 h 101"/>
                  <a:gd name="T56" fmla="*/ 102 w 228"/>
                  <a:gd name="T57" fmla="*/ 27 h 101"/>
                  <a:gd name="T58" fmla="*/ 108 w 228"/>
                  <a:gd name="T59" fmla="*/ 53 h 101"/>
                  <a:gd name="T60" fmla="*/ 108 w 228"/>
                  <a:gd name="T61" fmla="*/ 6 h 101"/>
                  <a:gd name="T62" fmla="*/ 114 w 228"/>
                  <a:gd name="T63" fmla="*/ 22 h 101"/>
                  <a:gd name="T64" fmla="*/ 120 w 228"/>
                  <a:gd name="T65" fmla="*/ 43 h 101"/>
                  <a:gd name="T66" fmla="*/ 120 w 228"/>
                  <a:gd name="T67" fmla="*/ 32 h 101"/>
                  <a:gd name="T68" fmla="*/ 126 w 228"/>
                  <a:gd name="T69" fmla="*/ 11 h 101"/>
                  <a:gd name="T70" fmla="*/ 132 w 228"/>
                  <a:gd name="T71" fmla="*/ 27 h 101"/>
                  <a:gd name="T72" fmla="*/ 132 w 228"/>
                  <a:gd name="T73" fmla="*/ 22 h 101"/>
                  <a:gd name="T74" fmla="*/ 138 w 228"/>
                  <a:gd name="T75" fmla="*/ 59 h 101"/>
                  <a:gd name="T76" fmla="*/ 144 w 228"/>
                  <a:gd name="T77" fmla="*/ 43 h 101"/>
                  <a:gd name="T78" fmla="*/ 144 w 228"/>
                  <a:gd name="T79" fmla="*/ 27 h 101"/>
                  <a:gd name="T80" fmla="*/ 150 w 228"/>
                  <a:gd name="T81" fmla="*/ 16 h 101"/>
                  <a:gd name="T82" fmla="*/ 150 w 228"/>
                  <a:gd name="T83" fmla="*/ 22 h 101"/>
                  <a:gd name="T84" fmla="*/ 156 w 228"/>
                  <a:gd name="T85" fmla="*/ 27 h 101"/>
                  <a:gd name="T86" fmla="*/ 162 w 228"/>
                  <a:gd name="T87" fmla="*/ 27 h 101"/>
                  <a:gd name="T88" fmla="*/ 168 w 228"/>
                  <a:gd name="T89" fmla="*/ 64 h 101"/>
                  <a:gd name="T90" fmla="*/ 168 w 228"/>
                  <a:gd name="T91" fmla="*/ 22 h 101"/>
                  <a:gd name="T92" fmla="*/ 174 w 228"/>
                  <a:gd name="T93" fmla="*/ 59 h 101"/>
                  <a:gd name="T94" fmla="*/ 174 w 228"/>
                  <a:gd name="T95" fmla="*/ 43 h 101"/>
                  <a:gd name="T96" fmla="*/ 180 w 228"/>
                  <a:gd name="T97" fmla="*/ 85 h 101"/>
                  <a:gd name="T98" fmla="*/ 186 w 228"/>
                  <a:gd name="T99" fmla="*/ 74 h 101"/>
                  <a:gd name="T100" fmla="*/ 192 w 228"/>
                  <a:gd name="T101" fmla="*/ 43 h 101"/>
                  <a:gd name="T102" fmla="*/ 192 w 228"/>
                  <a:gd name="T103" fmla="*/ 37 h 101"/>
                  <a:gd name="T104" fmla="*/ 198 w 228"/>
                  <a:gd name="T105" fmla="*/ 43 h 101"/>
                  <a:gd name="T106" fmla="*/ 198 w 228"/>
                  <a:gd name="T107" fmla="*/ 6 h 101"/>
                  <a:gd name="T108" fmla="*/ 204 w 228"/>
                  <a:gd name="T109" fmla="*/ 69 h 101"/>
                  <a:gd name="T110" fmla="*/ 204 w 228"/>
                  <a:gd name="T111" fmla="*/ 48 h 101"/>
                  <a:gd name="T112" fmla="*/ 210 w 228"/>
                  <a:gd name="T113" fmla="*/ 64 h 101"/>
                  <a:gd name="T114" fmla="*/ 216 w 228"/>
                  <a:gd name="T115" fmla="*/ 69 h 101"/>
                  <a:gd name="T116" fmla="*/ 222 w 228"/>
                  <a:gd name="T117" fmla="*/ 64 h 101"/>
                  <a:gd name="T118" fmla="*/ 222 w 228"/>
                  <a:gd name="T119" fmla="*/ 11 h 101"/>
                  <a:gd name="T120" fmla="*/ 228 w 228"/>
                  <a:gd name="T121" fmla="*/ 2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8" h="101">
                    <a:moveTo>
                      <a:pt x="0" y="90"/>
                    </a:moveTo>
                    <a:lnTo>
                      <a:pt x="6" y="27"/>
                    </a:lnTo>
                    <a:lnTo>
                      <a:pt x="6" y="74"/>
                    </a:lnTo>
                    <a:lnTo>
                      <a:pt x="12" y="64"/>
                    </a:lnTo>
                    <a:lnTo>
                      <a:pt x="12" y="90"/>
                    </a:lnTo>
                    <a:lnTo>
                      <a:pt x="12" y="32"/>
                    </a:lnTo>
                    <a:lnTo>
                      <a:pt x="12" y="48"/>
                    </a:lnTo>
                    <a:lnTo>
                      <a:pt x="18" y="64"/>
                    </a:lnTo>
                    <a:lnTo>
                      <a:pt x="18" y="22"/>
                    </a:lnTo>
                    <a:lnTo>
                      <a:pt x="18" y="85"/>
                    </a:lnTo>
                    <a:lnTo>
                      <a:pt x="24" y="64"/>
                    </a:lnTo>
                    <a:lnTo>
                      <a:pt x="24" y="90"/>
                    </a:lnTo>
                    <a:lnTo>
                      <a:pt x="24" y="0"/>
                    </a:lnTo>
                    <a:lnTo>
                      <a:pt x="24" y="48"/>
                    </a:lnTo>
                    <a:lnTo>
                      <a:pt x="30" y="74"/>
                    </a:lnTo>
                    <a:lnTo>
                      <a:pt x="30" y="96"/>
                    </a:lnTo>
                    <a:lnTo>
                      <a:pt x="30" y="59"/>
                    </a:lnTo>
                    <a:lnTo>
                      <a:pt x="30" y="69"/>
                    </a:lnTo>
                    <a:lnTo>
                      <a:pt x="36" y="27"/>
                    </a:lnTo>
                    <a:lnTo>
                      <a:pt x="36" y="96"/>
                    </a:lnTo>
                    <a:lnTo>
                      <a:pt x="36" y="85"/>
                    </a:lnTo>
                    <a:lnTo>
                      <a:pt x="42" y="59"/>
                    </a:lnTo>
                    <a:lnTo>
                      <a:pt x="42" y="69"/>
                    </a:lnTo>
                    <a:lnTo>
                      <a:pt x="42" y="27"/>
                    </a:lnTo>
                    <a:lnTo>
                      <a:pt x="48" y="48"/>
                    </a:lnTo>
                    <a:lnTo>
                      <a:pt x="48" y="85"/>
                    </a:lnTo>
                    <a:lnTo>
                      <a:pt x="48" y="43"/>
                    </a:lnTo>
                    <a:lnTo>
                      <a:pt x="48" y="48"/>
                    </a:lnTo>
                    <a:lnTo>
                      <a:pt x="54" y="32"/>
                    </a:lnTo>
                    <a:lnTo>
                      <a:pt x="54" y="80"/>
                    </a:lnTo>
                    <a:lnTo>
                      <a:pt x="54" y="6"/>
                    </a:lnTo>
                    <a:lnTo>
                      <a:pt x="54" y="43"/>
                    </a:lnTo>
                    <a:lnTo>
                      <a:pt x="60" y="90"/>
                    </a:lnTo>
                    <a:lnTo>
                      <a:pt x="60" y="22"/>
                    </a:lnTo>
                    <a:lnTo>
                      <a:pt x="60" y="48"/>
                    </a:lnTo>
                    <a:lnTo>
                      <a:pt x="66" y="74"/>
                    </a:lnTo>
                    <a:lnTo>
                      <a:pt x="66" y="48"/>
                    </a:lnTo>
                    <a:lnTo>
                      <a:pt x="66" y="96"/>
                    </a:lnTo>
                    <a:lnTo>
                      <a:pt x="72" y="37"/>
                    </a:lnTo>
                    <a:lnTo>
                      <a:pt x="72" y="85"/>
                    </a:lnTo>
                    <a:lnTo>
                      <a:pt x="72" y="11"/>
                    </a:lnTo>
                    <a:lnTo>
                      <a:pt x="78" y="48"/>
                    </a:lnTo>
                    <a:lnTo>
                      <a:pt x="78" y="80"/>
                    </a:lnTo>
                    <a:lnTo>
                      <a:pt x="78" y="22"/>
                    </a:lnTo>
                    <a:lnTo>
                      <a:pt x="78" y="53"/>
                    </a:lnTo>
                    <a:lnTo>
                      <a:pt x="84" y="27"/>
                    </a:lnTo>
                    <a:lnTo>
                      <a:pt x="84" y="74"/>
                    </a:lnTo>
                    <a:lnTo>
                      <a:pt x="84" y="64"/>
                    </a:lnTo>
                    <a:lnTo>
                      <a:pt x="90" y="69"/>
                    </a:lnTo>
                    <a:lnTo>
                      <a:pt x="90" y="90"/>
                    </a:lnTo>
                    <a:lnTo>
                      <a:pt x="90" y="11"/>
                    </a:lnTo>
                    <a:lnTo>
                      <a:pt x="96" y="80"/>
                    </a:lnTo>
                    <a:lnTo>
                      <a:pt x="96" y="90"/>
                    </a:lnTo>
                    <a:lnTo>
                      <a:pt x="96" y="32"/>
                    </a:lnTo>
                    <a:lnTo>
                      <a:pt x="96" y="90"/>
                    </a:lnTo>
                    <a:lnTo>
                      <a:pt x="102" y="59"/>
                    </a:lnTo>
                    <a:lnTo>
                      <a:pt x="102" y="80"/>
                    </a:lnTo>
                    <a:lnTo>
                      <a:pt x="102" y="27"/>
                    </a:lnTo>
                    <a:lnTo>
                      <a:pt x="102" y="64"/>
                    </a:lnTo>
                    <a:lnTo>
                      <a:pt x="108" y="53"/>
                    </a:lnTo>
                    <a:lnTo>
                      <a:pt x="108" y="74"/>
                    </a:lnTo>
                    <a:lnTo>
                      <a:pt x="108" y="6"/>
                    </a:lnTo>
                    <a:lnTo>
                      <a:pt x="108" y="27"/>
                    </a:lnTo>
                    <a:lnTo>
                      <a:pt x="114" y="22"/>
                    </a:lnTo>
                    <a:lnTo>
                      <a:pt x="114" y="90"/>
                    </a:lnTo>
                    <a:lnTo>
                      <a:pt x="120" y="43"/>
                    </a:lnTo>
                    <a:lnTo>
                      <a:pt x="120" y="69"/>
                    </a:lnTo>
                    <a:lnTo>
                      <a:pt x="120" y="32"/>
                    </a:lnTo>
                    <a:lnTo>
                      <a:pt x="126" y="64"/>
                    </a:lnTo>
                    <a:lnTo>
                      <a:pt x="126" y="11"/>
                    </a:lnTo>
                    <a:lnTo>
                      <a:pt x="126" y="85"/>
                    </a:lnTo>
                    <a:lnTo>
                      <a:pt x="132" y="27"/>
                    </a:lnTo>
                    <a:lnTo>
                      <a:pt x="132" y="101"/>
                    </a:lnTo>
                    <a:lnTo>
                      <a:pt x="132" y="22"/>
                    </a:lnTo>
                    <a:lnTo>
                      <a:pt x="132" y="59"/>
                    </a:lnTo>
                    <a:lnTo>
                      <a:pt x="138" y="59"/>
                    </a:lnTo>
                    <a:lnTo>
                      <a:pt x="138" y="22"/>
                    </a:lnTo>
                    <a:lnTo>
                      <a:pt x="144" y="43"/>
                    </a:lnTo>
                    <a:lnTo>
                      <a:pt x="144" y="85"/>
                    </a:lnTo>
                    <a:lnTo>
                      <a:pt x="144" y="27"/>
                    </a:lnTo>
                    <a:lnTo>
                      <a:pt x="144" y="64"/>
                    </a:lnTo>
                    <a:lnTo>
                      <a:pt x="150" y="16"/>
                    </a:lnTo>
                    <a:lnTo>
                      <a:pt x="150" y="85"/>
                    </a:lnTo>
                    <a:lnTo>
                      <a:pt x="150" y="22"/>
                    </a:lnTo>
                    <a:lnTo>
                      <a:pt x="156" y="74"/>
                    </a:lnTo>
                    <a:lnTo>
                      <a:pt x="156" y="27"/>
                    </a:lnTo>
                    <a:lnTo>
                      <a:pt x="162" y="53"/>
                    </a:lnTo>
                    <a:lnTo>
                      <a:pt x="162" y="27"/>
                    </a:lnTo>
                    <a:lnTo>
                      <a:pt x="162" y="101"/>
                    </a:lnTo>
                    <a:lnTo>
                      <a:pt x="168" y="64"/>
                    </a:lnTo>
                    <a:lnTo>
                      <a:pt x="168" y="85"/>
                    </a:lnTo>
                    <a:lnTo>
                      <a:pt x="168" y="22"/>
                    </a:lnTo>
                    <a:lnTo>
                      <a:pt x="168" y="27"/>
                    </a:lnTo>
                    <a:lnTo>
                      <a:pt x="174" y="59"/>
                    </a:lnTo>
                    <a:lnTo>
                      <a:pt x="174" y="22"/>
                    </a:lnTo>
                    <a:lnTo>
                      <a:pt x="174" y="43"/>
                    </a:lnTo>
                    <a:lnTo>
                      <a:pt x="180" y="22"/>
                    </a:lnTo>
                    <a:lnTo>
                      <a:pt x="180" y="85"/>
                    </a:lnTo>
                    <a:lnTo>
                      <a:pt x="186" y="37"/>
                    </a:lnTo>
                    <a:lnTo>
                      <a:pt x="186" y="74"/>
                    </a:lnTo>
                    <a:lnTo>
                      <a:pt x="186" y="16"/>
                    </a:lnTo>
                    <a:lnTo>
                      <a:pt x="192" y="43"/>
                    </a:lnTo>
                    <a:lnTo>
                      <a:pt x="192" y="69"/>
                    </a:lnTo>
                    <a:lnTo>
                      <a:pt x="192" y="37"/>
                    </a:lnTo>
                    <a:lnTo>
                      <a:pt x="192" y="64"/>
                    </a:lnTo>
                    <a:lnTo>
                      <a:pt x="198" y="43"/>
                    </a:lnTo>
                    <a:lnTo>
                      <a:pt x="198" y="74"/>
                    </a:lnTo>
                    <a:lnTo>
                      <a:pt x="198" y="6"/>
                    </a:lnTo>
                    <a:lnTo>
                      <a:pt x="198" y="48"/>
                    </a:lnTo>
                    <a:lnTo>
                      <a:pt x="204" y="69"/>
                    </a:lnTo>
                    <a:lnTo>
                      <a:pt x="204" y="11"/>
                    </a:lnTo>
                    <a:lnTo>
                      <a:pt x="204" y="48"/>
                    </a:lnTo>
                    <a:lnTo>
                      <a:pt x="210" y="16"/>
                    </a:lnTo>
                    <a:lnTo>
                      <a:pt x="210" y="64"/>
                    </a:lnTo>
                    <a:lnTo>
                      <a:pt x="216" y="27"/>
                    </a:lnTo>
                    <a:lnTo>
                      <a:pt x="216" y="69"/>
                    </a:lnTo>
                    <a:lnTo>
                      <a:pt x="216" y="11"/>
                    </a:lnTo>
                    <a:lnTo>
                      <a:pt x="222" y="64"/>
                    </a:lnTo>
                    <a:lnTo>
                      <a:pt x="222" y="85"/>
                    </a:lnTo>
                    <a:lnTo>
                      <a:pt x="222" y="11"/>
                    </a:lnTo>
                    <a:lnTo>
                      <a:pt x="222" y="43"/>
                    </a:lnTo>
                    <a:lnTo>
                      <a:pt x="228" y="22"/>
                    </a:lnTo>
                    <a:lnTo>
                      <a:pt x="228" y="59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83" name="Freeform 199"/>
              <p:cNvSpPr>
                <a:spLocks/>
              </p:cNvSpPr>
              <p:nvPr/>
            </p:nvSpPr>
            <p:spPr bwMode="auto">
              <a:xfrm>
                <a:off x="2729297" y="4344567"/>
                <a:ext cx="192785" cy="51761"/>
              </a:xfrm>
              <a:custGeom>
                <a:avLst/>
                <a:gdLst>
                  <a:gd name="T0" fmla="*/ 0 w 234"/>
                  <a:gd name="T1" fmla="*/ 63 h 95"/>
                  <a:gd name="T2" fmla="*/ 6 w 234"/>
                  <a:gd name="T3" fmla="*/ 89 h 95"/>
                  <a:gd name="T4" fmla="*/ 12 w 234"/>
                  <a:gd name="T5" fmla="*/ 84 h 95"/>
                  <a:gd name="T6" fmla="*/ 12 w 234"/>
                  <a:gd name="T7" fmla="*/ 79 h 95"/>
                  <a:gd name="T8" fmla="*/ 18 w 234"/>
                  <a:gd name="T9" fmla="*/ 79 h 95"/>
                  <a:gd name="T10" fmla="*/ 24 w 234"/>
                  <a:gd name="T11" fmla="*/ 74 h 95"/>
                  <a:gd name="T12" fmla="*/ 30 w 234"/>
                  <a:gd name="T13" fmla="*/ 42 h 95"/>
                  <a:gd name="T14" fmla="*/ 30 w 234"/>
                  <a:gd name="T15" fmla="*/ 37 h 95"/>
                  <a:gd name="T16" fmla="*/ 36 w 234"/>
                  <a:gd name="T17" fmla="*/ 95 h 95"/>
                  <a:gd name="T18" fmla="*/ 42 w 234"/>
                  <a:gd name="T19" fmla="*/ 63 h 95"/>
                  <a:gd name="T20" fmla="*/ 42 w 234"/>
                  <a:gd name="T21" fmla="*/ 26 h 95"/>
                  <a:gd name="T22" fmla="*/ 48 w 234"/>
                  <a:gd name="T23" fmla="*/ 15 h 95"/>
                  <a:gd name="T24" fmla="*/ 48 w 234"/>
                  <a:gd name="T25" fmla="*/ 79 h 95"/>
                  <a:gd name="T26" fmla="*/ 54 w 234"/>
                  <a:gd name="T27" fmla="*/ 74 h 95"/>
                  <a:gd name="T28" fmla="*/ 54 w 234"/>
                  <a:gd name="T29" fmla="*/ 42 h 95"/>
                  <a:gd name="T30" fmla="*/ 60 w 234"/>
                  <a:gd name="T31" fmla="*/ 84 h 95"/>
                  <a:gd name="T32" fmla="*/ 60 w 234"/>
                  <a:gd name="T33" fmla="*/ 58 h 95"/>
                  <a:gd name="T34" fmla="*/ 66 w 234"/>
                  <a:gd name="T35" fmla="*/ 74 h 95"/>
                  <a:gd name="T36" fmla="*/ 66 w 234"/>
                  <a:gd name="T37" fmla="*/ 31 h 95"/>
                  <a:gd name="T38" fmla="*/ 72 w 234"/>
                  <a:gd name="T39" fmla="*/ 21 h 95"/>
                  <a:gd name="T40" fmla="*/ 78 w 234"/>
                  <a:gd name="T41" fmla="*/ 26 h 95"/>
                  <a:gd name="T42" fmla="*/ 84 w 234"/>
                  <a:gd name="T43" fmla="*/ 37 h 95"/>
                  <a:gd name="T44" fmla="*/ 84 w 234"/>
                  <a:gd name="T45" fmla="*/ 21 h 95"/>
                  <a:gd name="T46" fmla="*/ 90 w 234"/>
                  <a:gd name="T47" fmla="*/ 58 h 95"/>
                  <a:gd name="T48" fmla="*/ 90 w 234"/>
                  <a:gd name="T49" fmla="*/ 31 h 95"/>
                  <a:gd name="T50" fmla="*/ 96 w 234"/>
                  <a:gd name="T51" fmla="*/ 31 h 95"/>
                  <a:gd name="T52" fmla="*/ 96 w 234"/>
                  <a:gd name="T53" fmla="*/ 26 h 95"/>
                  <a:gd name="T54" fmla="*/ 102 w 234"/>
                  <a:gd name="T55" fmla="*/ 74 h 95"/>
                  <a:gd name="T56" fmla="*/ 108 w 234"/>
                  <a:gd name="T57" fmla="*/ 63 h 95"/>
                  <a:gd name="T58" fmla="*/ 108 w 234"/>
                  <a:gd name="T59" fmla="*/ 26 h 95"/>
                  <a:gd name="T60" fmla="*/ 114 w 234"/>
                  <a:gd name="T61" fmla="*/ 42 h 95"/>
                  <a:gd name="T62" fmla="*/ 114 w 234"/>
                  <a:gd name="T63" fmla="*/ 68 h 95"/>
                  <a:gd name="T64" fmla="*/ 120 w 234"/>
                  <a:gd name="T65" fmla="*/ 79 h 95"/>
                  <a:gd name="T66" fmla="*/ 120 w 234"/>
                  <a:gd name="T67" fmla="*/ 37 h 95"/>
                  <a:gd name="T68" fmla="*/ 126 w 234"/>
                  <a:gd name="T69" fmla="*/ 68 h 95"/>
                  <a:gd name="T70" fmla="*/ 132 w 234"/>
                  <a:gd name="T71" fmla="*/ 63 h 95"/>
                  <a:gd name="T72" fmla="*/ 138 w 234"/>
                  <a:gd name="T73" fmla="*/ 63 h 95"/>
                  <a:gd name="T74" fmla="*/ 138 w 234"/>
                  <a:gd name="T75" fmla="*/ 79 h 95"/>
                  <a:gd name="T76" fmla="*/ 144 w 234"/>
                  <a:gd name="T77" fmla="*/ 74 h 95"/>
                  <a:gd name="T78" fmla="*/ 144 w 234"/>
                  <a:gd name="T79" fmla="*/ 42 h 95"/>
                  <a:gd name="T80" fmla="*/ 150 w 234"/>
                  <a:gd name="T81" fmla="*/ 21 h 95"/>
                  <a:gd name="T82" fmla="*/ 156 w 234"/>
                  <a:gd name="T83" fmla="*/ 74 h 95"/>
                  <a:gd name="T84" fmla="*/ 156 w 234"/>
                  <a:gd name="T85" fmla="*/ 74 h 95"/>
                  <a:gd name="T86" fmla="*/ 162 w 234"/>
                  <a:gd name="T87" fmla="*/ 74 h 95"/>
                  <a:gd name="T88" fmla="*/ 168 w 234"/>
                  <a:gd name="T89" fmla="*/ 47 h 95"/>
                  <a:gd name="T90" fmla="*/ 168 w 234"/>
                  <a:gd name="T91" fmla="*/ 5 h 95"/>
                  <a:gd name="T92" fmla="*/ 174 w 234"/>
                  <a:gd name="T93" fmla="*/ 68 h 95"/>
                  <a:gd name="T94" fmla="*/ 174 w 234"/>
                  <a:gd name="T95" fmla="*/ 63 h 95"/>
                  <a:gd name="T96" fmla="*/ 180 w 234"/>
                  <a:gd name="T97" fmla="*/ 79 h 95"/>
                  <a:gd name="T98" fmla="*/ 180 w 234"/>
                  <a:gd name="T99" fmla="*/ 42 h 95"/>
                  <a:gd name="T100" fmla="*/ 186 w 234"/>
                  <a:gd name="T101" fmla="*/ 68 h 95"/>
                  <a:gd name="T102" fmla="*/ 192 w 234"/>
                  <a:gd name="T103" fmla="*/ 15 h 95"/>
                  <a:gd name="T104" fmla="*/ 192 w 234"/>
                  <a:gd name="T105" fmla="*/ 10 h 95"/>
                  <a:gd name="T106" fmla="*/ 198 w 234"/>
                  <a:gd name="T107" fmla="*/ 68 h 95"/>
                  <a:gd name="T108" fmla="*/ 198 w 234"/>
                  <a:gd name="T109" fmla="*/ 21 h 95"/>
                  <a:gd name="T110" fmla="*/ 204 w 234"/>
                  <a:gd name="T111" fmla="*/ 15 h 95"/>
                  <a:gd name="T112" fmla="*/ 210 w 234"/>
                  <a:gd name="T113" fmla="*/ 37 h 95"/>
                  <a:gd name="T114" fmla="*/ 210 w 234"/>
                  <a:gd name="T115" fmla="*/ 10 h 95"/>
                  <a:gd name="T116" fmla="*/ 216 w 234"/>
                  <a:gd name="T117" fmla="*/ 68 h 95"/>
                  <a:gd name="T118" fmla="*/ 216 w 234"/>
                  <a:gd name="T119" fmla="*/ 42 h 95"/>
                  <a:gd name="T120" fmla="*/ 222 w 234"/>
                  <a:gd name="T121" fmla="*/ 68 h 95"/>
                  <a:gd name="T122" fmla="*/ 228 w 234"/>
                  <a:gd name="T123" fmla="*/ 68 h 95"/>
                  <a:gd name="T124" fmla="*/ 234 w 234"/>
                  <a:gd name="T125" fmla="*/ 3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4" h="95">
                    <a:moveTo>
                      <a:pt x="0" y="74"/>
                    </a:moveTo>
                    <a:lnTo>
                      <a:pt x="0" y="63"/>
                    </a:lnTo>
                    <a:lnTo>
                      <a:pt x="6" y="63"/>
                    </a:lnTo>
                    <a:lnTo>
                      <a:pt x="6" y="89"/>
                    </a:lnTo>
                    <a:lnTo>
                      <a:pt x="6" y="31"/>
                    </a:lnTo>
                    <a:lnTo>
                      <a:pt x="12" y="84"/>
                    </a:lnTo>
                    <a:lnTo>
                      <a:pt x="12" y="21"/>
                    </a:lnTo>
                    <a:lnTo>
                      <a:pt x="12" y="79"/>
                    </a:lnTo>
                    <a:lnTo>
                      <a:pt x="18" y="37"/>
                    </a:lnTo>
                    <a:lnTo>
                      <a:pt x="18" y="79"/>
                    </a:lnTo>
                    <a:lnTo>
                      <a:pt x="18" y="47"/>
                    </a:lnTo>
                    <a:lnTo>
                      <a:pt x="24" y="74"/>
                    </a:lnTo>
                    <a:lnTo>
                      <a:pt x="24" y="21"/>
                    </a:lnTo>
                    <a:lnTo>
                      <a:pt x="30" y="42"/>
                    </a:lnTo>
                    <a:lnTo>
                      <a:pt x="30" y="95"/>
                    </a:lnTo>
                    <a:lnTo>
                      <a:pt x="30" y="37"/>
                    </a:lnTo>
                    <a:lnTo>
                      <a:pt x="30" y="84"/>
                    </a:lnTo>
                    <a:lnTo>
                      <a:pt x="36" y="95"/>
                    </a:lnTo>
                    <a:lnTo>
                      <a:pt x="36" y="37"/>
                    </a:lnTo>
                    <a:lnTo>
                      <a:pt x="42" y="63"/>
                    </a:lnTo>
                    <a:lnTo>
                      <a:pt x="42" y="68"/>
                    </a:lnTo>
                    <a:lnTo>
                      <a:pt x="42" y="26"/>
                    </a:lnTo>
                    <a:lnTo>
                      <a:pt x="42" y="63"/>
                    </a:lnTo>
                    <a:lnTo>
                      <a:pt x="48" y="15"/>
                    </a:lnTo>
                    <a:lnTo>
                      <a:pt x="48" y="84"/>
                    </a:lnTo>
                    <a:lnTo>
                      <a:pt x="48" y="79"/>
                    </a:lnTo>
                    <a:lnTo>
                      <a:pt x="54" y="68"/>
                    </a:lnTo>
                    <a:lnTo>
                      <a:pt x="54" y="74"/>
                    </a:lnTo>
                    <a:lnTo>
                      <a:pt x="54" y="31"/>
                    </a:lnTo>
                    <a:lnTo>
                      <a:pt x="54" y="42"/>
                    </a:lnTo>
                    <a:lnTo>
                      <a:pt x="60" y="58"/>
                    </a:lnTo>
                    <a:lnTo>
                      <a:pt x="60" y="84"/>
                    </a:lnTo>
                    <a:lnTo>
                      <a:pt x="60" y="42"/>
                    </a:lnTo>
                    <a:lnTo>
                      <a:pt x="60" y="58"/>
                    </a:lnTo>
                    <a:lnTo>
                      <a:pt x="66" y="21"/>
                    </a:lnTo>
                    <a:lnTo>
                      <a:pt x="66" y="74"/>
                    </a:lnTo>
                    <a:lnTo>
                      <a:pt x="66" y="21"/>
                    </a:lnTo>
                    <a:lnTo>
                      <a:pt x="66" y="31"/>
                    </a:lnTo>
                    <a:lnTo>
                      <a:pt x="72" y="68"/>
                    </a:lnTo>
                    <a:lnTo>
                      <a:pt x="72" y="21"/>
                    </a:lnTo>
                    <a:lnTo>
                      <a:pt x="72" y="52"/>
                    </a:lnTo>
                    <a:lnTo>
                      <a:pt x="78" y="26"/>
                    </a:lnTo>
                    <a:lnTo>
                      <a:pt x="78" y="74"/>
                    </a:lnTo>
                    <a:lnTo>
                      <a:pt x="84" y="37"/>
                    </a:lnTo>
                    <a:lnTo>
                      <a:pt x="84" y="74"/>
                    </a:lnTo>
                    <a:lnTo>
                      <a:pt x="84" y="21"/>
                    </a:lnTo>
                    <a:lnTo>
                      <a:pt x="84" y="26"/>
                    </a:lnTo>
                    <a:lnTo>
                      <a:pt x="90" y="58"/>
                    </a:lnTo>
                    <a:lnTo>
                      <a:pt x="90" y="84"/>
                    </a:lnTo>
                    <a:lnTo>
                      <a:pt x="90" y="31"/>
                    </a:lnTo>
                    <a:lnTo>
                      <a:pt x="90" y="52"/>
                    </a:lnTo>
                    <a:lnTo>
                      <a:pt x="96" y="31"/>
                    </a:lnTo>
                    <a:lnTo>
                      <a:pt x="96" y="63"/>
                    </a:lnTo>
                    <a:lnTo>
                      <a:pt x="96" y="26"/>
                    </a:lnTo>
                    <a:lnTo>
                      <a:pt x="96" y="58"/>
                    </a:lnTo>
                    <a:lnTo>
                      <a:pt x="102" y="74"/>
                    </a:lnTo>
                    <a:lnTo>
                      <a:pt x="102" y="15"/>
                    </a:lnTo>
                    <a:lnTo>
                      <a:pt x="108" y="63"/>
                    </a:lnTo>
                    <a:lnTo>
                      <a:pt x="108" y="74"/>
                    </a:lnTo>
                    <a:lnTo>
                      <a:pt x="108" y="26"/>
                    </a:lnTo>
                    <a:lnTo>
                      <a:pt x="108" y="68"/>
                    </a:lnTo>
                    <a:lnTo>
                      <a:pt x="114" y="42"/>
                    </a:lnTo>
                    <a:lnTo>
                      <a:pt x="114" y="31"/>
                    </a:lnTo>
                    <a:lnTo>
                      <a:pt x="114" y="68"/>
                    </a:lnTo>
                    <a:lnTo>
                      <a:pt x="120" y="63"/>
                    </a:lnTo>
                    <a:lnTo>
                      <a:pt x="120" y="79"/>
                    </a:lnTo>
                    <a:lnTo>
                      <a:pt x="120" y="15"/>
                    </a:lnTo>
                    <a:lnTo>
                      <a:pt x="120" y="37"/>
                    </a:lnTo>
                    <a:lnTo>
                      <a:pt x="126" y="15"/>
                    </a:lnTo>
                    <a:lnTo>
                      <a:pt x="126" y="68"/>
                    </a:lnTo>
                    <a:lnTo>
                      <a:pt x="126" y="47"/>
                    </a:lnTo>
                    <a:lnTo>
                      <a:pt x="132" y="63"/>
                    </a:lnTo>
                    <a:lnTo>
                      <a:pt x="132" y="26"/>
                    </a:lnTo>
                    <a:lnTo>
                      <a:pt x="138" y="63"/>
                    </a:lnTo>
                    <a:lnTo>
                      <a:pt x="138" y="10"/>
                    </a:lnTo>
                    <a:lnTo>
                      <a:pt x="138" y="79"/>
                    </a:lnTo>
                    <a:lnTo>
                      <a:pt x="144" y="26"/>
                    </a:lnTo>
                    <a:lnTo>
                      <a:pt x="144" y="74"/>
                    </a:lnTo>
                    <a:lnTo>
                      <a:pt x="144" y="15"/>
                    </a:lnTo>
                    <a:lnTo>
                      <a:pt x="144" y="42"/>
                    </a:lnTo>
                    <a:lnTo>
                      <a:pt x="150" y="52"/>
                    </a:lnTo>
                    <a:lnTo>
                      <a:pt x="150" y="21"/>
                    </a:lnTo>
                    <a:lnTo>
                      <a:pt x="156" y="42"/>
                    </a:lnTo>
                    <a:lnTo>
                      <a:pt x="156" y="74"/>
                    </a:lnTo>
                    <a:lnTo>
                      <a:pt x="156" y="5"/>
                    </a:lnTo>
                    <a:lnTo>
                      <a:pt x="156" y="74"/>
                    </a:lnTo>
                    <a:lnTo>
                      <a:pt x="162" y="21"/>
                    </a:lnTo>
                    <a:lnTo>
                      <a:pt x="162" y="74"/>
                    </a:lnTo>
                    <a:lnTo>
                      <a:pt x="162" y="21"/>
                    </a:lnTo>
                    <a:lnTo>
                      <a:pt x="168" y="47"/>
                    </a:lnTo>
                    <a:lnTo>
                      <a:pt x="168" y="52"/>
                    </a:lnTo>
                    <a:lnTo>
                      <a:pt x="168" y="5"/>
                    </a:lnTo>
                    <a:lnTo>
                      <a:pt x="174" y="37"/>
                    </a:lnTo>
                    <a:lnTo>
                      <a:pt x="174" y="68"/>
                    </a:lnTo>
                    <a:lnTo>
                      <a:pt x="174" y="10"/>
                    </a:lnTo>
                    <a:lnTo>
                      <a:pt x="174" y="63"/>
                    </a:lnTo>
                    <a:lnTo>
                      <a:pt x="180" y="47"/>
                    </a:lnTo>
                    <a:lnTo>
                      <a:pt x="180" y="79"/>
                    </a:lnTo>
                    <a:lnTo>
                      <a:pt x="180" y="5"/>
                    </a:lnTo>
                    <a:lnTo>
                      <a:pt x="180" y="42"/>
                    </a:lnTo>
                    <a:lnTo>
                      <a:pt x="186" y="31"/>
                    </a:lnTo>
                    <a:lnTo>
                      <a:pt x="186" y="68"/>
                    </a:lnTo>
                    <a:lnTo>
                      <a:pt x="186" y="42"/>
                    </a:lnTo>
                    <a:lnTo>
                      <a:pt x="192" y="15"/>
                    </a:lnTo>
                    <a:lnTo>
                      <a:pt x="192" y="74"/>
                    </a:lnTo>
                    <a:lnTo>
                      <a:pt x="192" y="10"/>
                    </a:lnTo>
                    <a:lnTo>
                      <a:pt x="192" y="15"/>
                    </a:lnTo>
                    <a:lnTo>
                      <a:pt x="198" y="68"/>
                    </a:lnTo>
                    <a:lnTo>
                      <a:pt x="198" y="10"/>
                    </a:lnTo>
                    <a:lnTo>
                      <a:pt x="198" y="21"/>
                    </a:lnTo>
                    <a:lnTo>
                      <a:pt x="204" y="37"/>
                    </a:lnTo>
                    <a:lnTo>
                      <a:pt x="204" y="15"/>
                    </a:lnTo>
                    <a:lnTo>
                      <a:pt x="204" y="68"/>
                    </a:lnTo>
                    <a:lnTo>
                      <a:pt x="210" y="37"/>
                    </a:lnTo>
                    <a:lnTo>
                      <a:pt x="210" y="63"/>
                    </a:lnTo>
                    <a:lnTo>
                      <a:pt x="210" y="10"/>
                    </a:lnTo>
                    <a:lnTo>
                      <a:pt x="210" y="31"/>
                    </a:lnTo>
                    <a:lnTo>
                      <a:pt x="216" y="68"/>
                    </a:lnTo>
                    <a:lnTo>
                      <a:pt x="216" y="26"/>
                    </a:lnTo>
                    <a:lnTo>
                      <a:pt x="216" y="42"/>
                    </a:lnTo>
                    <a:lnTo>
                      <a:pt x="222" y="15"/>
                    </a:lnTo>
                    <a:lnTo>
                      <a:pt x="222" y="68"/>
                    </a:lnTo>
                    <a:lnTo>
                      <a:pt x="228" y="21"/>
                    </a:lnTo>
                    <a:lnTo>
                      <a:pt x="228" y="68"/>
                    </a:lnTo>
                    <a:lnTo>
                      <a:pt x="228" y="0"/>
                    </a:lnTo>
                    <a:lnTo>
                      <a:pt x="234" y="31"/>
                    </a:lnTo>
                    <a:lnTo>
                      <a:pt x="234" y="52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84" name="Freeform 200"/>
              <p:cNvSpPr>
                <a:spLocks/>
              </p:cNvSpPr>
              <p:nvPr/>
            </p:nvSpPr>
            <p:spPr bwMode="auto">
              <a:xfrm>
                <a:off x="2922083" y="4336898"/>
                <a:ext cx="192786" cy="46010"/>
              </a:xfrm>
              <a:custGeom>
                <a:avLst/>
                <a:gdLst>
                  <a:gd name="T0" fmla="*/ 0 w 234"/>
                  <a:gd name="T1" fmla="*/ 42 h 90"/>
                  <a:gd name="T2" fmla="*/ 6 w 234"/>
                  <a:gd name="T3" fmla="*/ 42 h 90"/>
                  <a:gd name="T4" fmla="*/ 6 w 234"/>
                  <a:gd name="T5" fmla="*/ 16 h 90"/>
                  <a:gd name="T6" fmla="*/ 12 w 234"/>
                  <a:gd name="T7" fmla="*/ 74 h 90"/>
                  <a:gd name="T8" fmla="*/ 12 w 234"/>
                  <a:gd name="T9" fmla="*/ 42 h 90"/>
                  <a:gd name="T10" fmla="*/ 18 w 234"/>
                  <a:gd name="T11" fmla="*/ 21 h 90"/>
                  <a:gd name="T12" fmla="*/ 24 w 234"/>
                  <a:gd name="T13" fmla="*/ 47 h 90"/>
                  <a:gd name="T14" fmla="*/ 24 w 234"/>
                  <a:gd name="T15" fmla="*/ 31 h 90"/>
                  <a:gd name="T16" fmla="*/ 30 w 234"/>
                  <a:gd name="T17" fmla="*/ 16 h 90"/>
                  <a:gd name="T18" fmla="*/ 36 w 234"/>
                  <a:gd name="T19" fmla="*/ 68 h 90"/>
                  <a:gd name="T20" fmla="*/ 42 w 234"/>
                  <a:gd name="T21" fmla="*/ 90 h 90"/>
                  <a:gd name="T22" fmla="*/ 42 w 234"/>
                  <a:gd name="T23" fmla="*/ 31 h 90"/>
                  <a:gd name="T24" fmla="*/ 48 w 234"/>
                  <a:gd name="T25" fmla="*/ 63 h 90"/>
                  <a:gd name="T26" fmla="*/ 48 w 234"/>
                  <a:gd name="T27" fmla="*/ 58 h 90"/>
                  <a:gd name="T28" fmla="*/ 54 w 234"/>
                  <a:gd name="T29" fmla="*/ 68 h 90"/>
                  <a:gd name="T30" fmla="*/ 60 w 234"/>
                  <a:gd name="T31" fmla="*/ 79 h 90"/>
                  <a:gd name="T32" fmla="*/ 66 w 234"/>
                  <a:gd name="T33" fmla="*/ 37 h 90"/>
                  <a:gd name="T34" fmla="*/ 66 w 234"/>
                  <a:gd name="T35" fmla="*/ 26 h 90"/>
                  <a:gd name="T36" fmla="*/ 72 w 234"/>
                  <a:gd name="T37" fmla="*/ 47 h 90"/>
                  <a:gd name="T38" fmla="*/ 72 w 234"/>
                  <a:gd name="T39" fmla="*/ 26 h 90"/>
                  <a:gd name="T40" fmla="*/ 78 w 234"/>
                  <a:gd name="T41" fmla="*/ 79 h 90"/>
                  <a:gd name="T42" fmla="*/ 78 w 234"/>
                  <a:gd name="T43" fmla="*/ 53 h 90"/>
                  <a:gd name="T44" fmla="*/ 84 w 234"/>
                  <a:gd name="T45" fmla="*/ 74 h 90"/>
                  <a:gd name="T46" fmla="*/ 90 w 234"/>
                  <a:gd name="T47" fmla="*/ 84 h 90"/>
                  <a:gd name="T48" fmla="*/ 90 w 234"/>
                  <a:gd name="T49" fmla="*/ 31 h 90"/>
                  <a:gd name="T50" fmla="*/ 96 w 234"/>
                  <a:gd name="T51" fmla="*/ 68 h 90"/>
                  <a:gd name="T52" fmla="*/ 102 w 234"/>
                  <a:gd name="T53" fmla="*/ 21 h 90"/>
                  <a:gd name="T54" fmla="*/ 102 w 234"/>
                  <a:gd name="T55" fmla="*/ 10 h 90"/>
                  <a:gd name="T56" fmla="*/ 108 w 234"/>
                  <a:gd name="T57" fmla="*/ 74 h 90"/>
                  <a:gd name="T58" fmla="*/ 108 w 234"/>
                  <a:gd name="T59" fmla="*/ 58 h 90"/>
                  <a:gd name="T60" fmla="*/ 114 w 234"/>
                  <a:gd name="T61" fmla="*/ 74 h 90"/>
                  <a:gd name="T62" fmla="*/ 120 w 234"/>
                  <a:gd name="T63" fmla="*/ 37 h 90"/>
                  <a:gd name="T64" fmla="*/ 120 w 234"/>
                  <a:gd name="T65" fmla="*/ 0 h 90"/>
                  <a:gd name="T66" fmla="*/ 126 w 234"/>
                  <a:gd name="T67" fmla="*/ 84 h 90"/>
                  <a:gd name="T68" fmla="*/ 126 w 234"/>
                  <a:gd name="T69" fmla="*/ 42 h 90"/>
                  <a:gd name="T70" fmla="*/ 132 w 234"/>
                  <a:gd name="T71" fmla="*/ 53 h 90"/>
                  <a:gd name="T72" fmla="*/ 138 w 234"/>
                  <a:gd name="T73" fmla="*/ 37 h 90"/>
                  <a:gd name="T74" fmla="*/ 138 w 234"/>
                  <a:gd name="T75" fmla="*/ 5 h 90"/>
                  <a:gd name="T76" fmla="*/ 144 w 234"/>
                  <a:gd name="T77" fmla="*/ 47 h 90"/>
                  <a:gd name="T78" fmla="*/ 144 w 234"/>
                  <a:gd name="T79" fmla="*/ 68 h 90"/>
                  <a:gd name="T80" fmla="*/ 150 w 234"/>
                  <a:gd name="T81" fmla="*/ 16 h 90"/>
                  <a:gd name="T82" fmla="*/ 156 w 234"/>
                  <a:gd name="T83" fmla="*/ 53 h 90"/>
                  <a:gd name="T84" fmla="*/ 156 w 234"/>
                  <a:gd name="T85" fmla="*/ 10 h 90"/>
                  <a:gd name="T86" fmla="*/ 162 w 234"/>
                  <a:gd name="T87" fmla="*/ 26 h 90"/>
                  <a:gd name="T88" fmla="*/ 162 w 234"/>
                  <a:gd name="T89" fmla="*/ 0 h 90"/>
                  <a:gd name="T90" fmla="*/ 168 w 234"/>
                  <a:gd name="T91" fmla="*/ 58 h 90"/>
                  <a:gd name="T92" fmla="*/ 168 w 234"/>
                  <a:gd name="T93" fmla="*/ 26 h 90"/>
                  <a:gd name="T94" fmla="*/ 174 w 234"/>
                  <a:gd name="T95" fmla="*/ 5 h 90"/>
                  <a:gd name="T96" fmla="*/ 180 w 234"/>
                  <a:gd name="T97" fmla="*/ 16 h 90"/>
                  <a:gd name="T98" fmla="*/ 186 w 234"/>
                  <a:gd name="T99" fmla="*/ 37 h 90"/>
                  <a:gd name="T100" fmla="*/ 186 w 234"/>
                  <a:gd name="T101" fmla="*/ 21 h 90"/>
                  <a:gd name="T102" fmla="*/ 192 w 234"/>
                  <a:gd name="T103" fmla="*/ 26 h 90"/>
                  <a:gd name="T104" fmla="*/ 192 w 234"/>
                  <a:gd name="T105" fmla="*/ 10 h 90"/>
                  <a:gd name="T106" fmla="*/ 198 w 234"/>
                  <a:gd name="T107" fmla="*/ 0 h 90"/>
                  <a:gd name="T108" fmla="*/ 198 w 234"/>
                  <a:gd name="T109" fmla="*/ 31 h 90"/>
                  <a:gd name="T110" fmla="*/ 204 w 234"/>
                  <a:gd name="T111" fmla="*/ 63 h 90"/>
                  <a:gd name="T112" fmla="*/ 210 w 234"/>
                  <a:gd name="T113" fmla="*/ 42 h 90"/>
                  <a:gd name="T114" fmla="*/ 210 w 234"/>
                  <a:gd name="T115" fmla="*/ 0 h 90"/>
                  <a:gd name="T116" fmla="*/ 216 w 234"/>
                  <a:gd name="T117" fmla="*/ 47 h 90"/>
                  <a:gd name="T118" fmla="*/ 222 w 234"/>
                  <a:gd name="T119" fmla="*/ 47 h 90"/>
                  <a:gd name="T120" fmla="*/ 222 w 234"/>
                  <a:gd name="T121" fmla="*/ 5 h 90"/>
                  <a:gd name="T122" fmla="*/ 228 w 234"/>
                  <a:gd name="T123" fmla="*/ 16 h 90"/>
                  <a:gd name="T124" fmla="*/ 228 w 234"/>
                  <a:gd name="T125" fmla="*/ 2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4" h="90">
                    <a:moveTo>
                      <a:pt x="0" y="68"/>
                    </a:moveTo>
                    <a:lnTo>
                      <a:pt x="0" y="42"/>
                    </a:lnTo>
                    <a:lnTo>
                      <a:pt x="0" y="68"/>
                    </a:lnTo>
                    <a:lnTo>
                      <a:pt x="6" y="42"/>
                    </a:lnTo>
                    <a:lnTo>
                      <a:pt x="6" y="74"/>
                    </a:lnTo>
                    <a:lnTo>
                      <a:pt x="6" y="16"/>
                    </a:lnTo>
                    <a:lnTo>
                      <a:pt x="6" y="53"/>
                    </a:lnTo>
                    <a:lnTo>
                      <a:pt x="12" y="74"/>
                    </a:lnTo>
                    <a:lnTo>
                      <a:pt x="12" y="31"/>
                    </a:lnTo>
                    <a:lnTo>
                      <a:pt x="12" y="42"/>
                    </a:lnTo>
                    <a:lnTo>
                      <a:pt x="18" y="31"/>
                    </a:lnTo>
                    <a:lnTo>
                      <a:pt x="18" y="21"/>
                    </a:lnTo>
                    <a:lnTo>
                      <a:pt x="18" y="84"/>
                    </a:lnTo>
                    <a:lnTo>
                      <a:pt x="24" y="47"/>
                    </a:lnTo>
                    <a:lnTo>
                      <a:pt x="24" y="74"/>
                    </a:lnTo>
                    <a:lnTo>
                      <a:pt x="24" y="31"/>
                    </a:lnTo>
                    <a:lnTo>
                      <a:pt x="30" y="68"/>
                    </a:lnTo>
                    <a:lnTo>
                      <a:pt x="30" y="16"/>
                    </a:lnTo>
                    <a:lnTo>
                      <a:pt x="36" y="10"/>
                    </a:lnTo>
                    <a:lnTo>
                      <a:pt x="36" y="68"/>
                    </a:lnTo>
                    <a:lnTo>
                      <a:pt x="42" y="63"/>
                    </a:lnTo>
                    <a:lnTo>
                      <a:pt x="42" y="90"/>
                    </a:lnTo>
                    <a:lnTo>
                      <a:pt x="42" y="16"/>
                    </a:lnTo>
                    <a:lnTo>
                      <a:pt x="42" y="31"/>
                    </a:lnTo>
                    <a:lnTo>
                      <a:pt x="48" y="58"/>
                    </a:lnTo>
                    <a:lnTo>
                      <a:pt x="48" y="63"/>
                    </a:lnTo>
                    <a:lnTo>
                      <a:pt x="48" y="31"/>
                    </a:lnTo>
                    <a:lnTo>
                      <a:pt x="48" y="58"/>
                    </a:lnTo>
                    <a:lnTo>
                      <a:pt x="54" y="21"/>
                    </a:lnTo>
                    <a:lnTo>
                      <a:pt x="54" y="68"/>
                    </a:lnTo>
                    <a:lnTo>
                      <a:pt x="54" y="26"/>
                    </a:lnTo>
                    <a:lnTo>
                      <a:pt x="60" y="79"/>
                    </a:lnTo>
                    <a:lnTo>
                      <a:pt x="60" y="21"/>
                    </a:lnTo>
                    <a:lnTo>
                      <a:pt x="66" y="37"/>
                    </a:lnTo>
                    <a:lnTo>
                      <a:pt x="66" y="63"/>
                    </a:lnTo>
                    <a:lnTo>
                      <a:pt x="66" y="26"/>
                    </a:lnTo>
                    <a:lnTo>
                      <a:pt x="66" y="58"/>
                    </a:lnTo>
                    <a:lnTo>
                      <a:pt x="72" y="47"/>
                    </a:lnTo>
                    <a:lnTo>
                      <a:pt x="72" y="84"/>
                    </a:lnTo>
                    <a:lnTo>
                      <a:pt x="72" y="26"/>
                    </a:lnTo>
                    <a:lnTo>
                      <a:pt x="72" y="37"/>
                    </a:lnTo>
                    <a:lnTo>
                      <a:pt x="78" y="79"/>
                    </a:lnTo>
                    <a:lnTo>
                      <a:pt x="78" y="21"/>
                    </a:lnTo>
                    <a:lnTo>
                      <a:pt x="78" y="53"/>
                    </a:lnTo>
                    <a:lnTo>
                      <a:pt x="84" y="21"/>
                    </a:lnTo>
                    <a:lnTo>
                      <a:pt x="84" y="74"/>
                    </a:lnTo>
                    <a:lnTo>
                      <a:pt x="90" y="26"/>
                    </a:lnTo>
                    <a:lnTo>
                      <a:pt x="90" y="84"/>
                    </a:lnTo>
                    <a:lnTo>
                      <a:pt x="90" y="10"/>
                    </a:lnTo>
                    <a:lnTo>
                      <a:pt x="90" y="31"/>
                    </a:lnTo>
                    <a:lnTo>
                      <a:pt x="96" y="31"/>
                    </a:lnTo>
                    <a:lnTo>
                      <a:pt x="96" y="68"/>
                    </a:lnTo>
                    <a:lnTo>
                      <a:pt x="96" y="31"/>
                    </a:lnTo>
                    <a:lnTo>
                      <a:pt x="102" y="21"/>
                    </a:lnTo>
                    <a:lnTo>
                      <a:pt x="102" y="53"/>
                    </a:lnTo>
                    <a:lnTo>
                      <a:pt x="102" y="10"/>
                    </a:lnTo>
                    <a:lnTo>
                      <a:pt x="102" y="42"/>
                    </a:lnTo>
                    <a:lnTo>
                      <a:pt x="108" y="74"/>
                    </a:lnTo>
                    <a:lnTo>
                      <a:pt x="108" y="16"/>
                    </a:lnTo>
                    <a:lnTo>
                      <a:pt x="108" y="58"/>
                    </a:lnTo>
                    <a:lnTo>
                      <a:pt x="114" y="21"/>
                    </a:lnTo>
                    <a:lnTo>
                      <a:pt x="114" y="74"/>
                    </a:lnTo>
                    <a:lnTo>
                      <a:pt x="114" y="47"/>
                    </a:lnTo>
                    <a:lnTo>
                      <a:pt x="120" y="37"/>
                    </a:lnTo>
                    <a:lnTo>
                      <a:pt x="120" y="63"/>
                    </a:lnTo>
                    <a:lnTo>
                      <a:pt x="120" y="0"/>
                    </a:lnTo>
                    <a:lnTo>
                      <a:pt x="126" y="58"/>
                    </a:lnTo>
                    <a:lnTo>
                      <a:pt x="126" y="84"/>
                    </a:lnTo>
                    <a:lnTo>
                      <a:pt x="126" y="16"/>
                    </a:lnTo>
                    <a:lnTo>
                      <a:pt x="126" y="42"/>
                    </a:lnTo>
                    <a:lnTo>
                      <a:pt x="132" y="10"/>
                    </a:lnTo>
                    <a:lnTo>
                      <a:pt x="132" y="53"/>
                    </a:lnTo>
                    <a:lnTo>
                      <a:pt x="132" y="47"/>
                    </a:lnTo>
                    <a:lnTo>
                      <a:pt x="138" y="37"/>
                    </a:lnTo>
                    <a:lnTo>
                      <a:pt x="138" y="90"/>
                    </a:lnTo>
                    <a:lnTo>
                      <a:pt x="138" y="5"/>
                    </a:lnTo>
                    <a:lnTo>
                      <a:pt x="138" y="16"/>
                    </a:lnTo>
                    <a:lnTo>
                      <a:pt x="144" y="47"/>
                    </a:lnTo>
                    <a:lnTo>
                      <a:pt x="144" y="21"/>
                    </a:lnTo>
                    <a:lnTo>
                      <a:pt x="144" y="68"/>
                    </a:lnTo>
                    <a:lnTo>
                      <a:pt x="150" y="37"/>
                    </a:lnTo>
                    <a:lnTo>
                      <a:pt x="150" y="16"/>
                    </a:lnTo>
                    <a:lnTo>
                      <a:pt x="150" y="63"/>
                    </a:lnTo>
                    <a:lnTo>
                      <a:pt x="156" y="53"/>
                    </a:lnTo>
                    <a:lnTo>
                      <a:pt x="156" y="58"/>
                    </a:lnTo>
                    <a:lnTo>
                      <a:pt x="156" y="10"/>
                    </a:lnTo>
                    <a:lnTo>
                      <a:pt x="156" y="21"/>
                    </a:lnTo>
                    <a:lnTo>
                      <a:pt x="162" y="26"/>
                    </a:lnTo>
                    <a:lnTo>
                      <a:pt x="162" y="74"/>
                    </a:lnTo>
                    <a:lnTo>
                      <a:pt x="162" y="0"/>
                    </a:lnTo>
                    <a:lnTo>
                      <a:pt x="162" y="21"/>
                    </a:lnTo>
                    <a:lnTo>
                      <a:pt x="168" y="58"/>
                    </a:lnTo>
                    <a:lnTo>
                      <a:pt x="168" y="16"/>
                    </a:lnTo>
                    <a:lnTo>
                      <a:pt x="168" y="26"/>
                    </a:lnTo>
                    <a:lnTo>
                      <a:pt x="174" y="74"/>
                    </a:lnTo>
                    <a:lnTo>
                      <a:pt x="174" y="5"/>
                    </a:lnTo>
                    <a:lnTo>
                      <a:pt x="174" y="58"/>
                    </a:lnTo>
                    <a:lnTo>
                      <a:pt x="180" y="16"/>
                    </a:lnTo>
                    <a:lnTo>
                      <a:pt x="180" y="53"/>
                    </a:lnTo>
                    <a:lnTo>
                      <a:pt x="186" y="37"/>
                    </a:lnTo>
                    <a:lnTo>
                      <a:pt x="186" y="68"/>
                    </a:lnTo>
                    <a:lnTo>
                      <a:pt x="186" y="21"/>
                    </a:lnTo>
                    <a:lnTo>
                      <a:pt x="186" y="26"/>
                    </a:lnTo>
                    <a:lnTo>
                      <a:pt x="192" y="26"/>
                    </a:lnTo>
                    <a:lnTo>
                      <a:pt x="192" y="53"/>
                    </a:lnTo>
                    <a:lnTo>
                      <a:pt x="192" y="10"/>
                    </a:lnTo>
                    <a:lnTo>
                      <a:pt x="192" y="42"/>
                    </a:lnTo>
                    <a:lnTo>
                      <a:pt x="198" y="0"/>
                    </a:lnTo>
                    <a:lnTo>
                      <a:pt x="198" y="53"/>
                    </a:lnTo>
                    <a:lnTo>
                      <a:pt x="198" y="31"/>
                    </a:lnTo>
                    <a:lnTo>
                      <a:pt x="204" y="47"/>
                    </a:lnTo>
                    <a:lnTo>
                      <a:pt x="204" y="63"/>
                    </a:lnTo>
                    <a:lnTo>
                      <a:pt x="204" y="10"/>
                    </a:lnTo>
                    <a:lnTo>
                      <a:pt x="210" y="42"/>
                    </a:lnTo>
                    <a:lnTo>
                      <a:pt x="210" y="74"/>
                    </a:lnTo>
                    <a:lnTo>
                      <a:pt x="210" y="0"/>
                    </a:lnTo>
                    <a:lnTo>
                      <a:pt x="210" y="42"/>
                    </a:lnTo>
                    <a:lnTo>
                      <a:pt x="216" y="47"/>
                    </a:lnTo>
                    <a:lnTo>
                      <a:pt x="216" y="5"/>
                    </a:lnTo>
                    <a:lnTo>
                      <a:pt x="222" y="47"/>
                    </a:lnTo>
                    <a:lnTo>
                      <a:pt x="222" y="74"/>
                    </a:lnTo>
                    <a:lnTo>
                      <a:pt x="222" y="5"/>
                    </a:lnTo>
                    <a:lnTo>
                      <a:pt x="222" y="42"/>
                    </a:lnTo>
                    <a:lnTo>
                      <a:pt x="228" y="16"/>
                    </a:lnTo>
                    <a:lnTo>
                      <a:pt x="228" y="58"/>
                    </a:lnTo>
                    <a:lnTo>
                      <a:pt x="228" y="21"/>
                    </a:lnTo>
                    <a:lnTo>
                      <a:pt x="234" y="4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85" name="Freeform 201"/>
              <p:cNvSpPr>
                <a:spLocks/>
              </p:cNvSpPr>
              <p:nvPr/>
            </p:nvSpPr>
            <p:spPr bwMode="auto">
              <a:xfrm>
                <a:off x="3114869" y="4329230"/>
                <a:ext cx="187060" cy="47927"/>
              </a:xfrm>
              <a:custGeom>
                <a:avLst/>
                <a:gdLst>
                  <a:gd name="T0" fmla="*/ 0 w 228"/>
                  <a:gd name="T1" fmla="*/ 79 h 90"/>
                  <a:gd name="T2" fmla="*/ 6 w 228"/>
                  <a:gd name="T3" fmla="*/ 53 h 90"/>
                  <a:gd name="T4" fmla="*/ 6 w 228"/>
                  <a:gd name="T5" fmla="*/ 90 h 90"/>
                  <a:gd name="T6" fmla="*/ 12 w 228"/>
                  <a:gd name="T7" fmla="*/ 74 h 90"/>
                  <a:gd name="T8" fmla="*/ 12 w 228"/>
                  <a:gd name="T9" fmla="*/ 53 h 90"/>
                  <a:gd name="T10" fmla="*/ 18 w 228"/>
                  <a:gd name="T11" fmla="*/ 84 h 90"/>
                  <a:gd name="T12" fmla="*/ 18 w 228"/>
                  <a:gd name="T13" fmla="*/ 47 h 90"/>
                  <a:gd name="T14" fmla="*/ 24 w 228"/>
                  <a:gd name="T15" fmla="*/ 79 h 90"/>
                  <a:gd name="T16" fmla="*/ 24 w 228"/>
                  <a:gd name="T17" fmla="*/ 74 h 90"/>
                  <a:gd name="T18" fmla="*/ 30 w 228"/>
                  <a:gd name="T19" fmla="*/ 37 h 90"/>
                  <a:gd name="T20" fmla="*/ 36 w 228"/>
                  <a:gd name="T21" fmla="*/ 32 h 90"/>
                  <a:gd name="T22" fmla="*/ 42 w 228"/>
                  <a:gd name="T23" fmla="*/ 37 h 90"/>
                  <a:gd name="T24" fmla="*/ 42 w 228"/>
                  <a:gd name="T25" fmla="*/ 26 h 90"/>
                  <a:gd name="T26" fmla="*/ 48 w 228"/>
                  <a:gd name="T27" fmla="*/ 74 h 90"/>
                  <a:gd name="T28" fmla="*/ 48 w 228"/>
                  <a:gd name="T29" fmla="*/ 47 h 90"/>
                  <a:gd name="T30" fmla="*/ 54 w 228"/>
                  <a:gd name="T31" fmla="*/ 26 h 90"/>
                  <a:gd name="T32" fmla="*/ 60 w 228"/>
                  <a:gd name="T33" fmla="*/ 16 h 90"/>
                  <a:gd name="T34" fmla="*/ 60 w 228"/>
                  <a:gd name="T35" fmla="*/ 32 h 90"/>
                  <a:gd name="T36" fmla="*/ 66 w 228"/>
                  <a:gd name="T37" fmla="*/ 69 h 90"/>
                  <a:gd name="T38" fmla="*/ 72 w 228"/>
                  <a:gd name="T39" fmla="*/ 37 h 90"/>
                  <a:gd name="T40" fmla="*/ 72 w 228"/>
                  <a:gd name="T41" fmla="*/ 26 h 90"/>
                  <a:gd name="T42" fmla="*/ 78 w 228"/>
                  <a:gd name="T43" fmla="*/ 69 h 90"/>
                  <a:gd name="T44" fmla="*/ 78 w 228"/>
                  <a:gd name="T45" fmla="*/ 37 h 90"/>
                  <a:gd name="T46" fmla="*/ 84 w 228"/>
                  <a:gd name="T47" fmla="*/ 32 h 90"/>
                  <a:gd name="T48" fmla="*/ 90 w 228"/>
                  <a:gd name="T49" fmla="*/ 32 h 90"/>
                  <a:gd name="T50" fmla="*/ 90 w 228"/>
                  <a:gd name="T51" fmla="*/ 79 h 90"/>
                  <a:gd name="T52" fmla="*/ 96 w 228"/>
                  <a:gd name="T53" fmla="*/ 26 h 90"/>
                  <a:gd name="T54" fmla="*/ 102 w 228"/>
                  <a:gd name="T55" fmla="*/ 47 h 90"/>
                  <a:gd name="T56" fmla="*/ 102 w 228"/>
                  <a:gd name="T57" fmla="*/ 90 h 90"/>
                  <a:gd name="T58" fmla="*/ 108 w 228"/>
                  <a:gd name="T59" fmla="*/ 79 h 90"/>
                  <a:gd name="T60" fmla="*/ 108 w 228"/>
                  <a:gd name="T61" fmla="*/ 32 h 90"/>
                  <a:gd name="T62" fmla="*/ 114 w 228"/>
                  <a:gd name="T63" fmla="*/ 74 h 90"/>
                  <a:gd name="T64" fmla="*/ 114 w 228"/>
                  <a:gd name="T65" fmla="*/ 53 h 90"/>
                  <a:gd name="T66" fmla="*/ 120 w 228"/>
                  <a:gd name="T67" fmla="*/ 74 h 90"/>
                  <a:gd name="T68" fmla="*/ 126 w 228"/>
                  <a:gd name="T69" fmla="*/ 58 h 90"/>
                  <a:gd name="T70" fmla="*/ 132 w 228"/>
                  <a:gd name="T71" fmla="*/ 53 h 90"/>
                  <a:gd name="T72" fmla="*/ 132 w 228"/>
                  <a:gd name="T73" fmla="*/ 37 h 90"/>
                  <a:gd name="T74" fmla="*/ 138 w 228"/>
                  <a:gd name="T75" fmla="*/ 79 h 90"/>
                  <a:gd name="T76" fmla="*/ 138 w 228"/>
                  <a:gd name="T77" fmla="*/ 53 h 90"/>
                  <a:gd name="T78" fmla="*/ 144 w 228"/>
                  <a:gd name="T79" fmla="*/ 16 h 90"/>
                  <a:gd name="T80" fmla="*/ 150 w 228"/>
                  <a:gd name="T81" fmla="*/ 47 h 90"/>
                  <a:gd name="T82" fmla="*/ 150 w 228"/>
                  <a:gd name="T83" fmla="*/ 79 h 90"/>
                  <a:gd name="T84" fmla="*/ 156 w 228"/>
                  <a:gd name="T85" fmla="*/ 79 h 90"/>
                  <a:gd name="T86" fmla="*/ 162 w 228"/>
                  <a:gd name="T87" fmla="*/ 58 h 90"/>
                  <a:gd name="T88" fmla="*/ 162 w 228"/>
                  <a:gd name="T89" fmla="*/ 26 h 90"/>
                  <a:gd name="T90" fmla="*/ 168 w 228"/>
                  <a:gd name="T91" fmla="*/ 26 h 90"/>
                  <a:gd name="T92" fmla="*/ 174 w 228"/>
                  <a:gd name="T93" fmla="*/ 63 h 90"/>
                  <a:gd name="T94" fmla="*/ 174 w 228"/>
                  <a:gd name="T95" fmla="*/ 21 h 90"/>
                  <a:gd name="T96" fmla="*/ 180 w 228"/>
                  <a:gd name="T97" fmla="*/ 79 h 90"/>
                  <a:gd name="T98" fmla="*/ 180 w 228"/>
                  <a:gd name="T99" fmla="*/ 58 h 90"/>
                  <a:gd name="T100" fmla="*/ 186 w 228"/>
                  <a:gd name="T101" fmla="*/ 21 h 90"/>
                  <a:gd name="T102" fmla="*/ 192 w 228"/>
                  <a:gd name="T103" fmla="*/ 74 h 90"/>
                  <a:gd name="T104" fmla="*/ 192 w 228"/>
                  <a:gd name="T105" fmla="*/ 47 h 90"/>
                  <a:gd name="T106" fmla="*/ 198 w 228"/>
                  <a:gd name="T107" fmla="*/ 69 h 90"/>
                  <a:gd name="T108" fmla="*/ 198 w 228"/>
                  <a:gd name="T109" fmla="*/ 47 h 90"/>
                  <a:gd name="T110" fmla="*/ 204 w 228"/>
                  <a:gd name="T111" fmla="*/ 74 h 90"/>
                  <a:gd name="T112" fmla="*/ 210 w 228"/>
                  <a:gd name="T113" fmla="*/ 63 h 90"/>
                  <a:gd name="T114" fmla="*/ 210 w 228"/>
                  <a:gd name="T115" fmla="*/ 84 h 90"/>
                  <a:gd name="T116" fmla="*/ 216 w 228"/>
                  <a:gd name="T117" fmla="*/ 63 h 90"/>
                  <a:gd name="T118" fmla="*/ 216 w 228"/>
                  <a:gd name="T119" fmla="*/ 63 h 90"/>
                  <a:gd name="T120" fmla="*/ 222 w 228"/>
                  <a:gd name="T121" fmla="*/ 74 h 90"/>
                  <a:gd name="T122" fmla="*/ 222 w 228"/>
                  <a:gd name="T123" fmla="*/ 32 h 90"/>
                  <a:gd name="T124" fmla="*/ 228 w 228"/>
                  <a:gd name="T1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8" h="90">
                    <a:moveTo>
                      <a:pt x="0" y="63"/>
                    </a:moveTo>
                    <a:lnTo>
                      <a:pt x="0" y="79"/>
                    </a:lnTo>
                    <a:lnTo>
                      <a:pt x="0" y="26"/>
                    </a:lnTo>
                    <a:lnTo>
                      <a:pt x="6" y="53"/>
                    </a:lnTo>
                    <a:lnTo>
                      <a:pt x="6" y="32"/>
                    </a:lnTo>
                    <a:lnTo>
                      <a:pt x="6" y="90"/>
                    </a:lnTo>
                    <a:lnTo>
                      <a:pt x="12" y="47"/>
                    </a:lnTo>
                    <a:lnTo>
                      <a:pt x="12" y="74"/>
                    </a:lnTo>
                    <a:lnTo>
                      <a:pt x="12" y="11"/>
                    </a:lnTo>
                    <a:lnTo>
                      <a:pt x="12" y="53"/>
                    </a:lnTo>
                    <a:lnTo>
                      <a:pt x="18" y="58"/>
                    </a:lnTo>
                    <a:lnTo>
                      <a:pt x="18" y="84"/>
                    </a:lnTo>
                    <a:lnTo>
                      <a:pt x="18" y="37"/>
                    </a:lnTo>
                    <a:lnTo>
                      <a:pt x="18" y="47"/>
                    </a:lnTo>
                    <a:lnTo>
                      <a:pt x="24" y="37"/>
                    </a:lnTo>
                    <a:lnTo>
                      <a:pt x="24" y="79"/>
                    </a:lnTo>
                    <a:lnTo>
                      <a:pt x="24" y="11"/>
                    </a:lnTo>
                    <a:lnTo>
                      <a:pt x="24" y="74"/>
                    </a:lnTo>
                    <a:lnTo>
                      <a:pt x="30" y="58"/>
                    </a:lnTo>
                    <a:lnTo>
                      <a:pt x="30" y="37"/>
                    </a:lnTo>
                    <a:lnTo>
                      <a:pt x="36" y="79"/>
                    </a:lnTo>
                    <a:lnTo>
                      <a:pt x="36" y="32"/>
                    </a:lnTo>
                    <a:lnTo>
                      <a:pt x="36" y="37"/>
                    </a:lnTo>
                    <a:lnTo>
                      <a:pt x="42" y="37"/>
                    </a:lnTo>
                    <a:lnTo>
                      <a:pt x="42" y="74"/>
                    </a:lnTo>
                    <a:lnTo>
                      <a:pt x="42" y="26"/>
                    </a:lnTo>
                    <a:lnTo>
                      <a:pt x="42" y="53"/>
                    </a:lnTo>
                    <a:lnTo>
                      <a:pt x="48" y="74"/>
                    </a:lnTo>
                    <a:lnTo>
                      <a:pt x="48" y="37"/>
                    </a:lnTo>
                    <a:lnTo>
                      <a:pt x="48" y="47"/>
                    </a:lnTo>
                    <a:lnTo>
                      <a:pt x="54" y="42"/>
                    </a:lnTo>
                    <a:lnTo>
                      <a:pt x="54" y="26"/>
                    </a:lnTo>
                    <a:lnTo>
                      <a:pt x="54" y="79"/>
                    </a:lnTo>
                    <a:lnTo>
                      <a:pt x="60" y="16"/>
                    </a:lnTo>
                    <a:lnTo>
                      <a:pt x="60" y="79"/>
                    </a:lnTo>
                    <a:lnTo>
                      <a:pt x="60" y="32"/>
                    </a:lnTo>
                    <a:lnTo>
                      <a:pt x="66" y="47"/>
                    </a:lnTo>
                    <a:lnTo>
                      <a:pt x="66" y="69"/>
                    </a:lnTo>
                    <a:lnTo>
                      <a:pt x="66" y="21"/>
                    </a:lnTo>
                    <a:lnTo>
                      <a:pt x="72" y="37"/>
                    </a:lnTo>
                    <a:lnTo>
                      <a:pt x="72" y="79"/>
                    </a:lnTo>
                    <a:lnTo>
                      <a:pt x="72" y="26"/>
                    </a:lnTo>
                    <a:lnTo>
                      <a:pt x="72" y="69"/>
                    </a:lnTo>
                    <a:lnTo>
                      <a:pt x="78" y="69"/>
                    </a:lnTo>
                    <a:lnTo>
                      <a:pt x="78" y="26"/>
                    </a:lnTo>
                    <a:lnTo>
                      <a:pt x="78" y="37"/>
                    </a:lnTo>
                    <a:lnTo>
                      <a:pt x="84" y="69"/>
                    </a:lnTo>
                    <a:lnTo>
                      <a:pt x="84" y="32"/>
                    </a:lnTo>
                    <a:lnTo>
                      <a:pt x="84" y="58"/>
                    </a:lnTo>
                    <a:lnTo>
                      <a:pt x="90" y="32"/>
                    </a:lnTo>
                    <a:lnTo>
                      <a:pt x="90" y="21"/>
                    </a:lnTo>
                    <a:lnTo>
                      <a:pt x="90" y="79"/>
                    </a:lnTo>
                    <a:lnTo>
                      <a:pt x="96" y="69"/>
                    </a:lnTo>
                    <a:lnTo>
                      <a:pt x="96" y="26"/>
                    </a:lnTo>
                    <a:lnTo>
                      <a:pt x="96" y="37"/>
                    </a:lnTo>
                    <a:lnTo>
                      <a:pt x="102" y="47"/>
                    </a:lnTo>
                    <a:lnTo>
                      <a:pt x="102" y="37"/>
                    </a:lnTo>
                    <a:lnTo>
                      <a:pt x="102" y="90"/>
                    </a:lnTo>
                    <a:lnTo>
                      <a:pt x="108" y="42"/>
                    </a:lnTo>
                    <a:lnTo>
                      <a:pt x="108" y="79"/>
                    </a:lnTo>
                    <a:lnTo>
                      <a:pt x="108" y="0"/>
                    </a:lnTo>
                    <a:lnTo>
                      <a:pt x="108" y="32"/>
                    </a:lnTo>
                    <a:lnTo>
                      <a:pt x="114" y="58"/>
                    </a:lnTo>
                    <a:lnTo>
                      <a:pt x="114" y="74"/>
                    </a:lnTo>
                    <a:lnTo>
                      <a:pt x="114" y="47"/>
                    </a:lnTo>
                    <a:lnTo>
                      <a:pt x="114" y="53"/>
                    </a:lnTo>
                    <a:lnTo>
                      <a:pt x="120" y="32"/>
                    </a:lnTo>
                    <a:lnTo>
                      <a:pt x="120" y="74"/>
                    </a:lnTo>
                    <a:lnTo>
                      <a:pt x="126" y="42"/>
                    </a:lnTo>
                    <a:lnTo>
                      <a:pt x="126" y="58"/>
                    </a:lnTo>
                    <a:lnTo>
                      <a:pt x="126" y="21"/>
                    </a:lnTo>
                    <a:lnTo>
                      <a:pt x="132" y="53"/>
                    </a:lnTo>
                    <a:lnTo>
                      <a:pt x="132" y="84"/>
                    </a:lnTo>
                    <a:lnTo>
                      <a:pt x="132" y="37"/>
                    </a:lnTo>
                    <a:lnTo>
                      <a:pt x="138" y="42"/>
                    </a:lnTo>
                    <a:lnTo>
                      <a:pt x="138" y="79"/>
                    </a:lnTo>
                    <a:lnTo>
                      <a:pt x="138" y="16"/>
                    </a:lnTo>
                    <a:lnTo>
                      <a:pt x="138" y="53"/>
                    </a:lnTo>
                    <a:lnTo>
                      <a:pt x="144" y="84"/>
                    </a:lnTo>
                    <a:lnTo>
                      <a:pt x="144" y="16"/>
                    </a:lnTo>
                    <a:lnTo>
                      <a:pt x="144" y="37"/>
                    </a:lnTo>
                    <a:lnTo>
                      <a:pt x="150" y="47"/>
                    </a:lnTo>
                    <a:lnTo>
                      <a:pt x="150" y="37"/>
                    </a:lnTo>
                    <a:lnTo>
                      <a:pt x="150" y="79"/>
                    </a:lnTo>
                    <a:lnTo>
                      <a:pt x="156" y="26"/>
                    </a:lnTo>
                    <a:lnTo>
                      <a:pt x="156" y="79"/>
                    </a:lnTo>
                    <a:lnTo>
                      <a:pt x="156" y="37"/>
                    </a:lnTo>
                    <a:lnTo>
                      <a:pt x="162" y="58"/>
                    </a:lnTo>
                    <a:lnTo>
                      <a:pt x="162" y="69"/>
                    </a:lnTo>
                    <a:lnTo>
                      <a:pt x="162" y="26"/>
                    </a:lnTo>
                    <a:lnTo>
                      <a:pt x="162" y="32"/>
                    </a:lnTo>
                    <a:lnTo>
                      <a:pt x="168" y="26"/>
                    </a:lnTo>
                    <a:lnTo>
                      <a:pt x="168" y="63"/>
                    </a:lnTo>
                    <a:lnTo>
                      <a:pt x="174" y="63"/>
                    </a:lnTo>
                    <a:lnTo>
                      <a:pt x="174" y="74"/>
                    </a:lnTo>
                    <a:lnTo>
                      <a:pt x="174" y="21"/>
                    </a:lnTo>
                    <a:lnTo>
                      <a:pt x="180" y="69"/>
                    </a:lnTo>
                    <a:lnTo>
                      <a:pt x="180" y="79"/>
                    </a:lnTo>
                    <a:lnTo>
                      <a:pt x="180" y="37"/>
                    </a:lnTo>
                    <a:lnTo>
                      <a:pt x="180" y="58"/>
                    </a:lnTo>
                    <a:lnTo>
                      <a:pt x="186" y="47"/>
                    </a:lnTo>
                    <a:lnTo>
                      <a:pt x="186" y="21"/>
                    </a:lnTo>
                    <a:lnTo>
                      <a:pt x="186" y="74"/>
                    </a:lnTo>
                    <a:lnTo>
                      <a:pt x="192" y="74"/>
                    </a:lnTo>
                    <a:lnTo>
                      <a:pt x="192" y="26"/>
                    </a:lnTo>
                    <a:lnTo>
                      <a:pt x="192" y="47"/>
                    </a:lnTo>
                    <a:lnTo>
                      <a:pt x="198" y="42"/>
                    </a:lnTo>
                    <a:lnTo>
                      <a:pt x="198" y="69"/>
                    </a:lnTo>
                    <a:lnTo>
                      <a:pt x="198" y="42"/>
                    </a:lnTo>
                    <a:lnTo>
                      <a:pt x="198" y="47"/>
                    </a:lnTo>
                    <a:lnTo>
                      <a:pt x="204" y="16"/>
                    </a:lnTo>
                    <a:lnTo>
                      <a:pt x="204" y="74"/>
                    </a:lnTo>
                    <a:lnTo>
                      <a:pt x="204" y="37"/>
                    </a:lnTo>
                    <a:lnTo>
                      <a:pt x="210" y="63"/>
                    </a:lnTo>
                    <a:lnTo>
                      <a:pt x="210" y="32"/>
                    </a:lnTo>
                    <a:lnTo>
                      <a:pt x="210" y="84"/>
                    </a:lnTo>
                    <a:lnTo>
                      <a:pt x="216" y="42"/>
                    </a:lnTo>
                    <a:lnTo>
                      <a:pt x="216" y="63"/>
                    </a:lnTo>
                    <a:lnTo>
                      <a:pt x="216" y="37"/>
                    </a:lnTo>
                    <a:lnTo>
                      <a:pt x="216" y="63"/>
                    </a:lnTo>
                    <a:lnTo>
                      <a:pt x="222" y="37"/>
                    </a:lnTo>
                    <a:lnTo>
                      <a:pt x="222" y="74"/>
                    </a:lnTo>
                    <a:lnTo>
                      <a:pt x="222" y="21"/>
                    </a:lnTo>
                    <a:lnTo>
                      <a:pt x="222" y="32"/>
                    </a:lnTo>
                    <a:lnTo>
                      <a:pt x="228" y="47"/>
                    </a:lnTo>
                    <a:lnTo>
                      <a:pt x="228" y="90"/>
                    </a:lnTo>
                    <a:lnTo>
                      <a:pt x="228" y="26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86" name="Freeform 202"/>
              <p:cNvSpPr>
                <a:spLocks/>
              </p:cNvSpPr>
              <p:nvPr/>
            </p:nvSpPr>
            <p:spPr bwMode="auto">
              <a:xfrm>
                <a:off x="3301928" y="4336898"/>
                <a:ext cx="188968" cy="40258"/>
              </a:xfrm>
              <a:custGeom>
                <a:avLst/>
                <a:gdLst>
                  <a:gd name="T0" fmla="*/ 0 w 228"/>
                  <a:gd name="T1" fmla="*/ 31 h 74"/>
                  <a:gd name="T2" fmla="*/ 6 w 228"/>
                  <a:gd name="T3" fmla="*/ 47 h 74"/>
                  <a:gd name="T4" fmla="*/ 6 w 228"/>
                  <a:gd name="T5" fmla="*/ 26 h 74"/>
                  <a:gd name="T6" fmla="*/ 12 w 228"/>
                  <a:gd name="T7" fmla="*/ 16 h 74"/>
                  <a:gd name="T8" fmla="*/ 18 w 228"/>
                  <a:gd name="T9" fmla="*/ 21 h 74"/>
                  <a:gd name="T10" fmla="*/ 24 w 228"/>
                  <a:gd name="T11" fmla="*/ 37 h 74"/>
                  <a:gd name="T12" fmla="*/ 24 w 228"/>
                  <a:gd name="T13" fmla="*/ 16 h 74"/>
                  <a:gd name="T14" fmla="*/ 30 w 228"/>
                  <a:gd name="T15" fmla="*/ 47 h 74"/>
                  <a:gd name="T16" fmla="*/ 30 w 228"/>
                  <a:gd name="T17" fmla="*/ 16 h 74"/>
                  <a:gd name="T18" fmla="*/ 36 w 228"/>
                  <a:gd name="T19" fmla="*/ 10 h 74"/>
                  <a:gd name="T20" fmla="*/ 36 w 228"/>
                  <a:gd name="T21" fmla="*/ 37 h 74"/>
                  <a:gd name="T22" fmla="*/ 42 w 228"/>
                  <a:gd name="T23" fmla="*/ 58 h 74"/>
                  <a:gd name="T24" fmla="*/ 48 w 228"/>
                  <a:gd name="T25" fmla="*/ 42 h 74"/>
                  <a:gd name="T26" fmla="*/ 48 w 228"/>
                  <a:gd name="T27" fmla="*/ 31 h 74"/>
                  <a:gd name="T28" fmla="*/ 54 w 228"/>
                  <a:gd name="T29" fmla="*/ 42 h 74"/>
                  <a:gd name="T30" fmla="*/ 54 w 228"/>
                  <a:gd name="T31" fmla="*/ 5 h 74"/>
                  <a:gd name="T32" fmla="*/ 60 w 228"/>
                  <a:gd name="T33" fmla="*/ 58 h 74"/>
                  <a:gd name="T34" fmla="*/ 60 w 228"/>
                  <a:gd name="T35" fmla="*/ 21 h 74"/>
                  <a:gd name="T36" fmla="*/ 66 w 228"/>
                  <a:gd name="T37" fmla="*/ 16 h 74"/>
                  <a:gd name="T38" fmla="*/ 72 w 228"/>
                  <a:gd name="T39" fmla="*/ 37 h 74"/>
                  <a:gd name="T40" fmla="*/ 72 w 228"/>
                  <a:gd name="T41" fmla="*/ 21 h 74"/>
                  <a:gd name="T42" fmla="*/ 78 w 228"/>
                  <a:gd name="T43" fmla="*/ 74 h 74"/>
                  <a:gd name="T44" fmla="*/ 78 w 228"/>
                  <a:gd name="T45" fmla="*/ 26 h 74"/>
                  <a:gd name="T46" fmla="*/ 84 w 228"/>
                  <a:gd name="T47" fmla="*/ 58 h 74"/>
                  <a:gd name="T48" fmla="*/ 90 w 228"/>
                  <a:gd name="T49" fmla="*/ 42 h 74"/>
                  <a:gd name="T50" fmla="*/ 90 w 228"/>
                  <a:gd name="T51" fmla="*/ 16 h 74"/>
                  <a:gd name="T52" fmla="*/ 96 w 228"/>
                  <a:gd name="T53" fmla="*/ 58 h 74"/>
                  <a:gd name="T54" fmla="*/ 102 w 228"/>
                  <a:gd name="T55" fmla="*/ 26 h 74"/>
                  <a:gd name="T56" fmla="*/ 102 w 228"/>
                  <a:gd name="T57" fmla="*/ 21 h 74"/>
                  <a:gd name="T58" fmla="*/ 108 w 228"/>
                  <a:gd name="T59" fmla="*/ 16 h 74"/>
                  <a:gd name="T60" fmla="*/ 114 w 228"/>
                  <a:gd name="T61" fmla="*/ 68 h 74"/>
                  <a:gd name="T62" fmla="*/ 114 w 228"/>
                  <a:gd name="T63" fmla="*/ 63 h 74"/>
                  <a:gd name="T64" fmla="*/ 120 w 228"/>
                  <a:gd name="T65" fmla="*/ 21 h 74"/>
                  <a:gd name="T66" fmla="*/ 126 w 228"/>
                  <a:gd name="T67" fmla="*/ 58 h 74"/>
                  <a:gd name="T68" fmla="*/ 126 w 228"/>
                  <a:gd name="T69" fmla="*/ 16 h 74"/>
                  <a:gd name="T70" fmla="*/ 132 w 228"/>
                  <a:gd name="T71" fmla="*/ 5 h 74"/>
                  <a:gd name="T72" fmla="*/ 138 w 228"/>
                  <a:gd name="T73" fmla="*/ 31 h 74"/>
                  <a:gd name="T74" fmla="*/ 138 w 228"/>
                  <a:gd name="T75" fmla="*/ 16 h 74"/>
                  <a:gd name="T76" fmla="*/ 144 w 228"/>
                  <a:gd name="T77" fmla="*/ 58 h 74"/>
                  <a:gd name="T78" fmla="*/ 144 w 228"/>
                  <a:gd name="T79" fmla="*/ 58 h 74"/>
                  <a:gd name="T80" fmla="*/ 150 w 228"/>
                  <a:gd name="T81" fmla="*/ 58 h 74"/>
                  <a:gd name="T82" fmla="*/ 150 w 228"/>
                  <a:gd name="T83" fmla="*/ 37 h 74"/>
                  <a:gd name="T84" fmla="*/ 156 w 228"/>
                  <a:gd name="T85" fmla="*/ 26 h 74"/>
                  <a:gd name="T86" fmla="*/ 162 w 228"/>
                  <a:gd name="T87" fmla="*/ 21 h 74"/>
                  <a:gd name="T88" fmla="*/ 162 w 228"/>
                  <a:gd name="T89" fmla="*/ 63 h 74"/>
                  <a:gd name="T90" fmla="*/ 168 w 228"/>
                  <a:gd name="T91" fmla="*/ 47 h 74"/>
                  <a:gd name="T92" fmla="*/ 168 w 228"/>
                  <a:gd name="T93" fmla="*/ 26 h 74"/>
                  <a:gd name="T94" fmla="*/ 174 w 228"/>
                  <a:gd name="T95" fmla="*/ 74 h 74"/>
                  <a:gd name="T96" fmla="*/ 174 w 228"/>
                  <a:gd name="T97" fmla="*/ 42 h 74"/>
                  <a:gd name="T98" fmla="*/ 180 w 228"/>
                  <a:gd name="T99" fmla="*/ 53 h 74"/>
                  <a:gd name="T100" fmla="*/ 186 w 228"/>
                  <a:gd name="T101" fmla="*/ 47 h 74"/>
                  <a:gd name="T102" fmla="*/ 186 w 228"/>
                  <a:gd name="T103" fmla="*/ 16 h 74"/>
                  <a:gd name="T104" fmla="*/ 192 w 228"/>
                  <a:gd name="T105" fmla="*/ 53 h 74"/>
                  <a:gd name="T106" fmla="*/ 192 w 228"/>
                  <a:gd name="T107" fmla="*/ 58 h 74"/>
                  <a:gd name="T108" fmla="*/ 198 w 228"/>
                  <a:gd name="T109" fmla="*/ 63 h 74"/>
                  <a:gd name="T110" fmla="*/ 204 w 228"/>
                  <a:gd name="T111" fmla="*/ 53 h 74"/>
                  <a:gd name="T112" fmla="*/ 204 w 228"/>
                  <a:gd name="T113" fmla="*/ 31 h 74"/>
                  <a:gd name="T114" fmla="*/ 210 w 228"/>
                  <a:gd name="T115" fmla="*/ 74 h 74"/>
                  <a:gd name="T116" fmla="*/ 210 w 228"/>
                  <a:gd name="T117" fmla="*/ 53 h 74"/>
                  <a:gd name="T118" fmla="*/ 216 w 228"/>
                  <a:gd name="T119" fmla="*/ 31 h 74"/>
                  <a:gd name="T120" fmla="*/ 222 w 228"/>
                  <a:gd name="T121" fmla="*/ 16 h 74"/>
                  <a:gd name="T122" fmla="*/ 228 w 228"/>
                  <a:gd name="T123" fmla="*/ 26 h 74"/>
                  <a:gd name="T124" fmla="*/ 228 w 228"/>
                  <a:gd name="T125" fmla="*/ 6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8" h="74">
                    <a:moveTo>
                      <a:pt x="0" y="10"/>
                    </a:moveTo>
                    <a:lnTo>
                      <a:pt x="0" y="31"/>
                    </a:lnTo>
                    <a:lnTo>
                      <a:pt x="6" y="26"/>
                    </a:lnTo>
                    <a:lnTo>
                      <a:pt x="6" y="47"/>
                    </a:lnTo>
                    <a:lnTo>
                      <a:pt x="6" y="5"/>
                    </a:lnTo>
                    <a:lnTo>
                      <a:pt x="6" y="26"/>
                    </a:lnTo>
                    <a:lnTo>
                      <a:pt x="12" y="68"/>
                    </a:lnTo>
                    <a:lnTo>
                      <a:pt x="12" y="16"/>
                    </a:lnTo>
                    <a:lnTo>
                      <a:pt x="18" y="37"/>
                    </a:lnTo>
                    <a:lnTo>
                      <a:pt x="18" y="21"/>
                    </a:lnTo>
                    <a:lnTo>
                      <a:pt x="18" y="58"/>
                    </a:lnTo>
                    <a:lnTo>
                      <a:pt x="24" y="37"/>
                    </a:lnTo>
                    <a:lnTo>
                      <a:pt x="24" y="42"/>
                    </a:lnTo>
                    <a:lnTo>
                      <a:pt x="24" y="16"/>
                    </a:lnTo>
                    <a:lnTo>
                      <a:pt x="24" y="37"/>
                    </a:lnTo>
                    <a:lnTo>
                      <a:pt x="30" y="47"/>
                    </a:lnTo>
                    <a:lnTo>
                      <a:pt x="30" y="68"/>
                    </a:lnTo>
                    <a:lnTo>
                      <a:pt x="30" y="16"/>
                    </a:lnTo>
                    <a:lnTo>
                      <a:pt x="30" y="42"/>
                    </a:lnTo>
                    <a:lnTo>
                      <a:pt x="36" y="10"/>
                    </a:lnTo>
                    <a:lnTo>
                      <a:pt x="36" y="53"/>
                    </a:lnTo>
                    <a:lnTo>
                      <a:pt x="36" y="37"/>
                    </a:lnTo>
                    <a:lnTo>
                      <a:pt x="42" y="37"/>
                    </a:lnTo>
                    <a:lnTo>
                      <a:pt x="42" y="58"/>
                    </a:lnTo>
                    <a:lnTo>
                      <a:pt x="42" y="0"/>
                    </a:lnTo>
                    <a:lnTo>
                      <a:pt x="48" y="42"/>
                    </a:lnTo>
                    <a:lnTo>
                      <a:pt x="48" y="63"/>
                    </a:lnTo>
                    <a:lnTo>
                      <a:pt x="48" y="31"/>
                    </a:lnTo>
                    <a:lnTo>
                      <a:pt x="48" y="58"/>
                    </a:lnTo>
                    <a:lnTo>
                      <a:pt x="54" y="42"/>
                    </a:lnTo>
                    <a:lnTo>
                      <a:pt x="54" y="53"/>
                    </a:lnTo>
                    <a:lnTo>
                      <a:pt x="54" y="5"/>
                    </a:lnTo>
                    <a:lnTo>
                      <a:pt x="54" y="47"/>
                    </a:lnTo>
                    <a:lnTo>
                      <a:pt x="60" y="58"/>
                    </a:lnTo>
                    <a:lnTo>
                      <a:pt x="60" y="16"/>
                    </a:lnTo>
                    <a:lnTo>
                      <a:pt x="60" y="21"/>
                    </a:lnTo>
                    <a:lnTo>
                      <a:pt x="66" y="21"/>
                    </a:lnTo>
                    <a:lnTo>
                      <a:pt x="66" y="16"/>
                    </a:lnTo>
                    <a:lnTo>
                      <a:pt x="66" y="68"/>
                    </a:lnTo>
                    <a:lnTo>
                      <a:pt x="72" y="37"/>
                    </a:lnTo>
                    <a:lnTo>
                      <a:pt x="72" y="47"/>
                    </a:lnTo>
                    <a:lnTo>
                      <a:pt x="72" y="21"/>
                    </a:lnTo>
                    <a:lnTo>
                      <a:pt x="78" y="47"/>
                    </a:lnTo>
                    <a:lnTo>
                      <a:pt x="78" y="74"/>
                    </a:lnTo>
                    <a:lnTo>
                      <a:pt x="78" y="10"/>
                    </a:lnTo>
                    <a:lnTo>
                      <a:pt x="78" y="26"/>
                    </a:lnTo>
                    <a:lnTo>
                      <a:pt x="84" y="10"/>
                    </a:lnTo>
                    <a:lnTo>
                      <a:pt x="84" y="58"/>
                    </a:lnTo>
                    <a:lnTo>
                      <a:pt x="84" y="53"/>
                    </a:lnTo>
                    <a:lnTo>
                      <a:pt x="90" y="42"/>
                    </a:lnTo>
                    <a:lnTo>
                      <a:pt x="90" y="58"/>
                    </a:lnTo>
                    <a:lnTo>
                      <a:pt x="90" y="16"/>
                    </a:lnTo>
                    <a:lnTo>
                      <a:pt x="96" y="16"/>
                    </a:lnTo>
                    <a:lnTo>
                      <a:pt x="96" y="58"/>
                    </a:lnTo>
                    <a:lnTo>
                      <a:pt x="96" y="53"/>
                    </a:lnTo>
                    <a:lnTo>
                      <a:pt x="102" y="26"/>
                    </a:lnTo>
                    <a:lnTo>
                      <a:pt x="102" y="58"/>
                    </a:lnTo>
                    <a:lnTo>
                      <a:pt x="102" y="21"/>
                    </a:lnTo>
                    <a:lnTo>
                      <a:pt x="108" y="58"/>
                    </a:lnTo>
                    <a:lnTo>
                      <a:pt x="108" y="16"/>
                    </a:lnTo>
                    <a:lnTo>
                      <a:pt x="114" y="42"/>
                    </a:lnTo>
                    <a:lnTo>
                      <a:pt x="114" y="68"/>
                    </a:lnTo>
                    <a:lnTo>
                      <a:pt x="114" y="21"/>
                    </a:lnTo>
                    <a:lnTo>
                      <a:pt x="114" y="63"/>
                    </a:lnTo>
                    <a:lnTo>
                      <a:pt x="120" y="58"/>
                    </a:lnTo>
                    <a:lnTo>
                      <a:pt x="120" y="21"/>
                    </a:lnTo>
                    <a:lnTo>
                      <a:pt x="120" y="42"/>
                    </a:lnTo>
                    <a:lnTo>
                      <a:pt x="126" y="58"/>
                    </a:lnTo>
                    <a:lnTo>
                      <a:pt x="126" y="63"/>
                    </a:lnTo>
                    <a:lnTo>
                      <a:pt x="126" y="16"/>
                    </a:lnTo>
                    <a:lnTo>
                      <a:pt x="126" y="47"/>
                    </a:lnTo>
                    <a:lnTo>
                      <a:pt x="132" y="5"/>
                    </a:lnTo>
                    <a:lnTo>
                      <a:pt x="132" y="53"/>
                    </a:lnTo>
                    <a:lnTo>
                      <a:pt x="138" y="31"/>
                    </a:lnTo>
                    <a:lnTo>
                      <a:pt x="138" y="63"/>
                    </a:lnTo>
                    <a:lnTo>
                      <a:pt x="138" y="16"/>
                    </a:lnTo>
                    <a:lnTo>
                      <a:pt x="144" y="31"/>
                    </a:lnTo>
                    <a:lnTo>
                      <a:pt x="144" y="58"/>
                    </a:lnTo>
                    <a:lnTo>
                      <a:pt x="144" y="31"/>
                    </a:lnTo>
                    <a:lnTo>
                      <a:pt x="144" y="58"/>
                    </a:lnTo>
                    <a:lnTo>
                      <a:pt x="150" y="42"/>
                    </a:lnTo>
                    <a:lnTo>
                      <a:pt x="150" y="58"/>
                    </a:lnTo>
                    <a:lnTo>
                      <a:pt x="150" y="21"/>
                    </a:lnTo>
                    <a:lnTo>
                      <a:pt x="150" y="37"/>
                    </a:lnTo>
                    <a:lnTo>
                      <a:pt x="156" y="68"/>
                    </a:lnTo>
                    <a:lnTo>
                      <a:pt x="156" y="26"/>
                    </a:lnTo>
                    <a:lnTo>
                      <a:pt x="156" y="31"/>
                    </a:lnTo>
                    <a:lnTo>
                      <a:pt x="162" y="21"/>
                    </a:lnTo>
                    <a:lnTo>
                      <a:pt x="162" y="10"/>
                    </a:lnTo>
                    <a:lnTo>
                      <a:pt x="162" y="63"/>
                    </a:lnTo>
                    <a:lnTo>
                      <a:pt x="168" y="37"/>
                    </a:lnTo>
                    <a:lnTo>
                      <a:pt x="168" y="47"/>
                    </a:lnTo>
                    <a:lnTo>
                      <a:pt x="168" y="21"/>
                    </a:lnTo>
                    <a:lnTo>
                      <a:pt x="168" y="26"/>
                    </a:lnTo>
                    <a:lnTo>
                      <a:pt x="174" y="53"/>
                    </a:lnTo>
                    <a:lnTo>
                      <a:pt x="174" y="74"/>
                    </a:lnTo>
                    <a:lnTo>
                      <a:pt x="174" y="26"/>
                    </a:lnTo>
                    <a:lnTo>
                      <a:pt x="174" y="42"/>
                    </a:lnTo>
                    <a:lnTo>
                      <a:pt x="180" y="21"/>
                    </a:lnTo>
                    <a:lnTo>
                      <a:pt x="180" y="53"/>
                    </a:lnTo>
                    <a:lnTo>
                      <a:pt x="180" y="47"/>
                    </a:lnTo>
                    <a:lnTo>
                      <a:pt x="186" y="47"/>
                    </a:lnTo>
                    <a:lnTo>
                      <a:pt x="186" y="68"/>
                    </a:lnTo>
                    <a:lnTo>
                      <a:pt x="186" y="16"/>
                    </a:lnTo>
                    <a:lnTo>
                      <a:pt x="186" y="21"/>
                    </a:lnTo>
                    <a:lnTo>
                      <a:pt x="192" y="53"/>
                    </a:lnTo>
                    <a:lnTo>
                      <a:pt x="192" y="26"/>
                    </a:lnTo>
                    <a:lnTo>
                      <a:pt x="192" y="58"/>
                    </a:lnTo>
                    <a:lnTo>
                      <a:pt x="198" y="21"/>
                    </a:lnTo>
                    <a:lnTo>
                      <a:pt x="198" y="63"/>
                    </a:lnTo>
                    <a:lnTo>
                      <a:pt x="198" y="16"/>
                    </a:lnTo>
                    <a:lnTo>
                      <a:pt x="204" y="53"/>
                    </a:lnTo>
                    <a:lnTo>
                      <a:pt x="204" y="63"/>
                    </a:lnTo>
                    <a:lnTo>
                      <a:pt x="204" y="31"/>
                    </a:lnTo>
                    <a:lnTo>
                      <a:pt x="210" y="42"/>
                    </a:lnTo>
                    <a:lnTo>
                      <a:pt x="210" y="74"/>
                    </a:lnTo>
                    <a:lnTo>
                      <a:pt x="210" y="16"/>
                    </a:lnTo>
                    <a:lnTo>
                      <a:pt x="210" y="53"/>
                    </a:lnTo>
                    <a:lnTo>
                      <a:pt x="216" y="68"/>
                    </a:lnTo>
                    <a:lnTo>
                      <a:pt x="216" y="31"/>
                    </a:lnTo>
                    <a:lnTo>
                      <a:pt x="222" y="58"/>
                    </a:lnTo>
                    <a:lnTo>
                      <a:pt x="222" y="16"/>
                    </a:lnTo>
                    <a:lnTo>
                      <a:pt x="222" y="58"/>
                    </a:lnTo>
                    <a:lnTo>
                      <a:pt x="228" y="26"/>
                    </a:lnTo>
                    <a:lnTo>
                      <a:pt x="228" y="68"/>
                    </a:lnTo>
                    <a:lnTo>
                      <a:pt x="228" y="63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87" name="Freeform 203"/>
              <p:cNvSpPr>
                <a:spLocks/>
              </p:cNvSpPr>
              <p:nvPr/>
            </p:nvSpPr>
            <p:spPr bwMode="auto">
              <a:xfrm>
                <a:off x="3490896" y="4348401"/>
                <a:ext cx="202330" cy="30673"/>
              </a:xfrm>
              <a:custGeom>
                <a:avLst/>
                <a:gdLst>
                  <a:gd name="T0" fmla="*/ 6 w 246"/>
                  <a:gd name="T1" fmla="*/ 26 h 58"/>
                  <a:gd name="T2" fmla="*/ 6 w 246"/>
                  <a:gd name="T3" fmla="*/ 0 h 58"/>
                  <a:gd name="T4" fmla="*/ 12 w 246"/>
                  <a:gd name="T5" fmla="*/ 5 h 58"/>
                  <a:gd name="T6" fmla="*/ 12 w 246"/>
                  <a:gd name="T7" fmla="*/ 32 h 58"/>
                  <a:gd name="T8" fmla="*/ 18 w 246"/>
                  <a:gd name="T9" fmla="*/ 53 h 58"/>
                  <a:gd name="T10" fmla="*/ 24 w 246"/>
                  <a:gd name="T11" fmla="*/ 47 h 58"/>
                  <a:gd name="T12" fmla="*/ 24 w 246"/>
                  <a:gd name="T13" fmla="*/ 26 h 58"/>
                  <a:gd name="T14" fmla="*/ 30 w 246"/>
                  <a:gd name="T15" fmla="*/ 47 h 58"/>
                  <a:gd name="T16" fmla="*/ 36 w 246"/>
                  <a:gd name="T17" fmla="*/ 5 h 58"/>
                  <a:gd name="T18" fmla="*/ 42 w 246"/>
                  <a:gd name="T19" fmla="*/ 47 h 58"/>
                  <a:gd name="T20" fmla="*/ 42 w 246"/>
                  <a:gd name="T21" fmla="*/ 37 h 58"/>
                  <a:gd name="T22" fmla="*/ 48 w 246"/>
                  <a:gd name="T23" fmla="*/ 37 h 58"/>
                  <a:gd name="T24" fmla="*/ 54 w 246"/>
                  <a:gd name="T25" fmla="*/ 47 h 58"/>
                  <a:gd name="T26" fmla="*/ 60 w 246"/>
                  <a:gd name="T27" fmla="*/ 21 h 58"/>
                  <a:gd name="T28" fmla="*/ 60 w 246"/>
                  <a:gd name="T29" fmla="*/ 42 h 58"/>
                  <a:gd name="T30" fmla="*/ 66 w 246"/>
                  <a:gd name="T31" fmla="*/ 47 h 58"/>
                  <a:gd name="T32" fmla="*/ 66 w 246"/>
                  <a:gd name="T33" fmla="*/ 32 h 58"/>
                  <a:gd name="T34" fmla="*/ 72 w 246"/>
                  <a:gd name="T35" fmla="*/ 16 h 58"/>
                  <a:gd name="T36" fmla="*/ 78 w 246"/>
                  <a:gd name="T37" fmla="*/ 47 h 58"/>
                  <a:gd name="T38" fmla="*/ 78 w 246"/>
                  <a:gd name="T39" fmla="*/ 26 h 58"/>
                  <a:gd name="T40" fmla="*/ 84 w 246"/>
                  <a:gd name="T41" fmla="*/ 16 h 58"/>
                  <a:gd name="T42" fmla="*/ 90 w 246"/>
                  <a:gd name="T43" fmla="*/ 5 h 58"/>
                  <a:gd name="T44" fmla="*/ 96 w 246"/>
                  <a:gd name="T45" fmla="*/ 16 h 58"/>
                  <a:gd name="T46" fmla="*/ 96 w 246"/>
                  <a:gd name="T47" fmla="*/ 42 h 58"/>
                  <a:gd name="T48" fmla="*/ 102 w 246"/>
                  <a:gd name="T49" fmla="*/ 53 h 58"/>
                  <a:gd name="T50" fmla="*/ 102 w 246"/>
                  <a:gd name="T51" fmla="*/ 21 h 58"/>
                  <a:gd name="T52" fmla="*/ 108 w 246"/>
                  <a:gd name="T53" fmla="*/ 42 h 58"/>
                  <a:gd name="T54" fmla="*/ 114 w 246"/>
                  <a:gd name="T55" fmla="*/ 58 h 58"/>
                  <a:gd name="T56" fmla="*/ 120 w 246"/>
                  <a:gd name="T57" fmla="*/ 47 h 58"/>
                  <a:gd name="T58" fmla="*/ 126 w 246"/>
                  <a:gd name="T59" fmla="*/ 21 h 58"/>
                  <a:gd name="T60" fmla="*/ 126 w 246"/>
                  <a:gd name="T61" fmla="*/ 0 h 58"/>
                  <a:gd name="T62" fmla="*/ 132 w 246"/>
                  <a:gd name="T63" fmla="*/ 37 h 58"/>
                  <a:gd name="T64" fmla="*/ 132 w 246"/>
                  <a:gd name="T65" fmla="*/ 10 h 58"/>
                  <a:gd name="T66" fmla="*/ 138 w 246"/>
                  <a:gd name="T67" fmla="*/ 53 h 58"/>
                  <a:gd name="T68" fmla="*/ 138 w 246"/>
                  <a:gd name="T69" fmla="*/ 42 h 58"/>
                  <a:gd name="T70" fmla="*/ 144 w 246"/>
                  <a:gd name="T71" fmla="*/ 53 h 58"/>
                  <a:gd name="T72" fmla="*/ 150 w 246"/>
                  <a:gd name="T73" fmla="*/ 58 h 58"/>
                  <a:gd name="T74" fmla="*/ 150 w 246"/>
                  <a:gd name="T75" fmla="*/ 10 h 58"/>
                  <a:gd name="T76" fmla="*/ 156 w 246"/>
                  <a:gd name="T77" fmla="*/ 16 h 58"/>
                  <a:gd name="T78" fmla="*/ 162 w 246"/>
                  <a:gd name="T79" fmla="*/ 26 h 58"/>
                  <a:gd name="T80" fmla="*/ 162 w 246"/>
                  <a:gd name="T81" fmla="*/ 5 h 58"/>
                  <a:gd name="T82" fmla="*/ 168 w 246"/>
                  <a:gd name="T83" fmla="*/ 58 h 58"/>
                  <a:gd name="T84" fmla="*/ 168 w 246"/>
                  <a:gd name="T85" fmla="*/ 37 h 58"/>
                  <a:gd name="T86" fmla="*/ 174 w 246"/>
                  <a:gd name="T87" fmla="*/ 53 h 58"/>
                  <a:gd name="T88" fmla="*/ 180 w 246"/>
                  <a:gd name="T89" fmla="*/ 32 h 58"/>
                  <a:gd name="T90" fmla="*/ 180 w 246"/>
                  <a:gd name="T91" fmla="*/ 10 h 58"/>
                  <a:gd name="T92" fmla="*/ 186 w 246"/>
                  <a:gd name="T93" fmla="*/ 53 h 58"/>
                  <a:gd name="T94" fmla="*/ 186 w 246"/>
                  <a:gd name="T95" fmla="*/ 26 h 58"/>
                  <a:gd name="T96" fmla="*/ 192 w 246"/>
                  <a:gd name="T97" fmla="*/ 47 h 58"/>
                  <a:gd name="T98" fmla="*/ 198 w 246"/>
                  <a:gd name="T99" fmla="*/ 26 h 58"/>
                  <a:gd name="T100" fmla="*/ 204 w 246"/>
                  <a:gd name="T101" fmla="*/ 16 h 58"/>
                  <a:gd name="T102" fmla="*/ 204 w 246"/>
                  <a:gd name="T103" fmla="*/ 53 h 58"/>
                  <a:gd name="T104" fmla="*/ 210 w 246"/>
                  <a:gd name="T105" fmla="*/ 47 h 58"/>
                  <a:gd name="T106" fmla="*/ 210 w 246"/>
                  <a:gd name="T107" fmla="*/ 21 h 58"/>
                  <a:gd name="T108" fmla="*/ 216 w 246"/>
                  <a:gd name="T109" fmla="*/ 53 h 58"/>
                  <a:gd name="T110" fmla="*/ 222 w 246"/>
                  <a:gd name="T111" fmla="*/ 16 h 58"/>
                  <a:gd name="T112" fmla="*/ 222 w 246"/>
                  <a:gd name="T113" fmla="*/ 10 h 58"/>
                  <a:gd name="T114" fmla="*/ 228 w 246"/>
                  <a:gd name="T115" fmla="*/ 53 h 58"/>
                  <a:gd name="T116" fmla="*/ 234 w 246"/>
                  <a:gd name="T117" fmla="*/ 53 h 58"/>
                  <a:gd name="T118" fmla="*/ 234 w 246"/>
                  <a:gd name="T119" fmla="*/ 47 h 58"/>
                  <a:gd name="T120" fmla="*/ 240 w 246"/>
                  <a:gd name="T121" fmla="*/ 53 h 58"/>
                  <a:gd name="T122" fmla="*/ 246 w 246"/>
                  <a:gd name="T123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6" h="58">
                    <a:moveTo>
                      <a:pt x="0" y="42"/>
                    </a:moveTo>
                    <a:lnTo>
                      <a:pt x="6" y="26"/>
                    </a:lnTo>
                    <a:lnTo>
                      <a:pt x="6" y="42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12" y="5"/>
                    </a:lnTo>
                    <a:lnTo>
                      <a:pt x="12" y="42"/>
                    </a:lnTo>
                    <a:lnTo>
                      <a:pt x="12" y="32"/>
                    </a:lnTo>
                    <a:lnTo>
                      <a:pt x="18" y="5"/>
                    </a:lnTo>
                    <a:lnTo>
                      <a:pt x="18" y="53"/>
                    </a:lnTo>
                    <a:lnTo>
                      <a:pt x="18" y="10"/>
                    </a:lnTo>
                    <a:lnTo>
                      <a:pt x="24" y="47"/>
                    </a:lnTo>
                    <a:lnTo>
                      <a:pt x="24" y="5"/>
                    </a:lnTo>
                    <a:lnTo>
                      <a:pt x="24" y="26"/>
                    </a:lnTo>
                    <a:lnTo>
                      <a:pt x="30" y="5"/>
                    </a:lnTo>
                    <a:lnTo>
                      <a:pt x="30" y="47"/>
                    </a:lnTo>
                    <a:lnTo>
                      <a:pt x="36" y="32"/>
                    </a:lnTo>
                    <a:lnTo>
                      <a:pt x="36" y="5"/>
                    </a:lnTo>
                    <a:lnTo>
                      <a:pt x="42" y="26"/>
                    </a:lnTo>
                    <a:lnTo>
                      <a:pt x="42" y="47"/>
                    </a:lnTo>
                    <a:lnTo>
                      <a:pt x="42" y="5"/>
                    </a:lnTo>
                    <a:lnTo>
                      <a:pt x="42" y="37"/>
                    </a:lnTo>
                    <a:lnTo>
                      <a:pt x="48" y="10"/>
                    </a:lnTo>
                    <a:lnTo>
                      <a:pt x="48" y="37"/>
                    </a:lnTo>
                    <a:lnTo>
                      <a:pt x="48" y="32"/>
                    </a:lnTo>
                    <a:lnTo>
                      <a:pt x="54" y="47"/>
                    </a:lnTo>
                    <a:lnTo>
                      <a:pt x="54" y="0"/>
                    </a:lnTo>
                    <a:lnTo>
                      <a:pt x="60" y="21"/>
                    </a:lnTo>
                    <a:lnTo>
                      <a:pt x="60" y="10"/>
                    </a:lnTo>
                    <a:lnTo>
                      <a:pt x="60" y="42"/>
                    </a:lnTo>
                    <a:lnTo>
                      <a:pt x="66" y="16"/>
                    </a:lnTo>
                    <a:lnTo>
                      <a:pt x="66" y="47"/>
                    </a:lnTo>
                    <a:lnTo>
                      <a:pt x="66" y="10"/>
                    </a:lnTo>
                    <a:lnTo>
                      <a:pt x="66" y="32"/>
                    </a:lnTo>
                    <a:lnTo>
                      <a:pt x="72" y="42"/>
                    </a:lnTo>
                    <a:lnTo>
                      <a:pt x="72" y="16"/>
                    </a:lnTo>
                    <a:lnTo>
                      <a:pt x="78" y="10"/>
                    </a:lnTo>
                    <a:lnTo>
                      <a:pt x="78" y="47"/>
                    </a:lnTo>
                    <a:lnTo>
                      <a:pt x="78" y="5"/>
                    </a:lnTo>
                    <a:lnTo>
                      <a:pt x="78" y="26"/>
                    </a:lnTo>
                    <a:lnTo>
                      <a:pt x="84" y="47"/>
                    </a:lnTo>
                    <a:lnTo>
                      <a:pt x="84" y="16"/>
                    </a:lnTo>
                    <a:lnTo>
                      <a:pt x="90" y="42"/>
                    </a:lnTo>
                    <a:lnTo>
                      <a:pt x="90" y="5"/>
                    </a:lnTo>
                    <a:lnTo>
                      <a:pt x="90" y="47"/>
                    </a:lnTo>
                    <a:lnTo>
                      <a:pt x="96" y="16"/>
                    </a:lnTo>
                    <a:lnTo>
                      <a:pt x="96" y="1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2" y="53"/>
                    </a:lnTo>
                    <a:lnTo>
                      <a:pt x="102" y="5"/>
                    </a:lnTo>
                    <a:lnTo>
                      <a:pt x="102" y="21"/>
                    </a:lnTo>
                    <a:lnTo>
                      <a:pt x="108" y="10"/>
                    </a:lnTo>
                    <a:lnTo>
                      <a:pt x="108" y="42"/>
                    </a:lnTo>
                    <a:lnTo>
                      <a:pt x="114" y="5"/>
                    </a:lnTo>
                    <a:lnTo>
                      <a:pt x="114" y="58"/>
                    </a:lnTo>
                    <a:lnTo>
                      <a:pt x="114" y="16"/>
                    </a:lnTo>
                    <a:lnTo>
                      <a:pt x="120" y="47"/>
                    </a:lnTo>
                    <a:lnTo>
                      <a:pt x="120" y="5"/>
                    </a:lnTo>
                    <a:lnTo>
                      <a:pt x="126" y="21"/>
                    </a:lnTo>
                    <a:lnTo>
                      <a:pt x="126" y="53"/>
                    </a:lnTo>
                    <a:lnTo>
                      <a:pt x="126" y="0"/>
                    </a:lnTo>
                    <a:lnTo>
                      <a:pt x="126" y="37"/>
                    </a:lnTo>
                    <a:lnTo>
                      <a:pt x="132" y="37"/>
                    </a:lnTo>
                    <a:lnTo>
                      <a:pt x="132" y="42"/>
                    </a:lnTo>
                    <a:lnTo>
                      <a:pt x="132" y="10"/>
                    </a:lnTo>
                    <a:lnTo>
                      <a:pt x="132" y="16"/>
                    </a:lnTo>
                    <a:lnTo>
                      <a:pt x="138" y="53"/>
                    </a:lnTo>
                    <a:lnTo>
                      <a:pt x="138" y="16"/>
                    </a:lnTo>
                    <a:lnTo>
                      <a:pt x="138" y="42"/>
                    </a:lnTo>
                    <a:lnTo>
                      <a:pt x="144" y="16"/>
                    </a:lnTo>
                    <a:lnTo>
                      <a:pt x="144" y="53"/>
                    </a:lnTo>
                    <a:lnTo>
                      <a:pt x="144" y="32"/>
                    </a:lnTo>
                    <a:lnTo>
                      <a:pt x="150" y="58"/>
                    </a:lnTo>
                    <a:lnTo>
                      <a:pt x="150" y="0"/>
                    </a:lnTo>
                    <a:lnTo>
                      <a:pt x="150" y="10"/>
                    </a:lnTo>
                    <a:lnTo>
                      <a:pt x="156" y="21"/>
                    </a:lnTo>
                    <a:lnTo>
                      <a:pt x="156" y="16"/>
                    </a:lnTo>
                    <a:lnTo>
                      <a:pt x="156" y="42"/>
                    </a:lnTo>
                    <a:lnTo>
                      <a:pt x="162" y="26"/>
                    </a:lnTo>
                    <a:lnTo>
                      <a:pt x="162" y="47"/>
                    </a:lnTo>
                    <a:lnTo>
                      <a:pt x="162" y="5"/>
                    </a:lnTo>
                    <a:lnTo>
                      <a:pt x="162" y="32"/>
                    </a:lnTo>
                    <a:lnTo>
                      <a:pt x="168" y="58"/>
                    </a:lnTo>
                    <a:lnTo>
                      <a:pt x="168" y="21"/>
                    </a:lnTo>
                    <a:lnTo>
                      <a:pt x="168" y="37"/>
                    </a:lnTo>
                    <a:lnTo>
                      <a:pt x="174" y="10"/>
                    </a:lnTo>
                    <a:lnTo>
                      <a:pt x="174" y="53"/>
                    </a:lnTo>
                    <a:lnTo>
                      <a:pt x="174" y="47"/>
                    </a:lnTo>
                    <a:lnTo>
                      <a:pt x="180" y="32"/>
                    </a:lnTo>
                    <a:lnTo>
                      <a:pt x="180" y="47"/>
                    </a:lnTo>
                    <a:lnTo>
                      <a:pt x="180" y="10"/>
                    </a:lnTo>
                    <a:lnTo>
                      <a:pt x="186" y="42"/>
                    </a:lnTo>
                    <a:lnTo>
                      <a:pt x="186" y="53"/>
                    </a:lnTo>
                    <a:lnTo>
                      <a:pt x="186" y="10"/>
                    </a:lnTo>
                    <a:lnTo>
                      <a:pt x="186" y="26"/>
                    </a:lnTo>
                    <a:lnTo>
                      <a:pt x="192" y="10"/>
                    </a:lnTo>
                    <a:lnTo>
                      <a:pt x="192" y="47"/>
                    </a:lnTo>
                    <a:lnTo>
                      <a:pt x="198" y="58"/>
                    </a:lnTo>
                    <a:lnTo>
                      <a:pt x="198" y="26"/>
                    </a:lnTo>
                    <a:lnTo>
                      <a:pt x="198" y="37"/>
                    </a:lnTo>
                    <a:lnTo>
                      <a:pt x="204" y="16"/>
                    </a:lnTo>
                    <a:lnTo>
                      <a:pt x="204" y="10"/>
                    </a:lnTo>
                    <a:lnTo>
                      <a:pt x="204" y="53"/>
                    </a:lnTo>
                    <a:lnTo>
                      <a:pt x="210" y="21"/>
                    </a:lnTo>
                    <a:lnTo>
                      <a:pt x="210" y="47"/>
                    </a:lnTo>
                    <a:lnTo>
                      <a:pt x="210" y="16"/>
                    </a:lnTo>
                    <a:lnTo>
                      <a:pt x="210" y="21"/>
                    </a:lnTo>
                    <a:lnTo>
                      <a:pt x="216" y="42"/>
                    </a:lnTo>
                    <a:lnTo>
                      <a:pt x="216" y="53"/>
                    </a:lnTo>
                    <a:lnTo>
                      <a:pt x="216" y="16"/>
                    </a:lnTo>
                    <a:lnTo>
                      <a:pt x="222" y="16"/>
                    </a:lnTo>
                    <a:lnTo>
                      <a:pt x="222" y="53"/>
                    </a:lnTo>
                    <a:lnTo>
                      <a:pt x="222" y="10"/>
                    </a:lnTo>
                    <a:lnTo>
                      <a:pt x="222" y="37"/>
                    </a:lnTo>
                    <a:lnTo>
                      <a:pt x="228" y="53"/>
                    </a:lnTo>
                    <a:lnTo>
                      <a:pt x="228" y="21"/>
                    </a:lnTo>
                    <a:lnTo>
                      <a:pt x="234" y="53"/>
                    </a:lnTo>
                    <a:lnTo>
                      <a:pt x="234" y="16"/>
                    </a:lnTo>
                    <a:lnTo>
                      <a:pt x="234" y="47"/>
                    </a:lnTo>
                    <a:lnTo>
                      <a:pt x="240" y="16"/>
                    </a:lnTo>
                    <a:lnTo>
                      <a:pt x="240" y="53"/>
                    </a:lnTo>
                    <a:lnTo>
                      <a:pt x="246" y="47"/>
                    </a:lnTo>
                    <a:lnTo>
                      <a:pt x="246" y="16"/>
                    </a:lnTo>
                    <a:lnTo>
                      <a:pt x="246" y="2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88" name="Freeform 204"/>
              <p:cNvSpPr>
                <a:spLocks/>
              </p:cNvSpPr>
              <p:nvPr/>
            </p:nvSpPr>
            <p:spPr bwMode="auto">
              <a:xfrm>
                <a:off x="3693226" y="4350317"/>
                <a:ext cx="194695" cy="32591"/>
              </a:xfrm>
              <a:custGeom>
                <a:avLst/>
                <a:gdLst>
                  <a:gd name="T0" fmla="*/ 6 w 234"/>
                  <a:gd name="T1" fmla="*/ 21 h 64"/>
                  <a:gd name="T2" fmla="*/ 6 w 234"/>
                  <a:gd name="T3" fmla="*/ 42 h 64"/>
                  <a:gd name="T4" fmla="*/ 12 w 234"/>
                  <a:gd name="T5" fmla="*/ 42 h 64"/>
                  <a:gd name="T6" fmla="*/ 12 w 234"/>
                  <a:gd name="T7" fmla="*/ 16 h 64"/>
                  <a:gd name="T8" fmla="*/ 18 w 234"/>
                  <a:gd name="T9" fmla="*/ 21 h 64"/>
                  <a:gd name="T10" fmla="*/ 24 w 234"/>
                  <a:gd name="T11" fmla="*/ 11 h 64"/>
                  <a:gd name="T12" fmla="*/ 30 w 234"/>
                  <a:gd name="T13" fmla="*/ 32 h 64"/>
                  <a:gd name="T14" fmla="*/ 30 w 234"/>
                  <a:gd name="T15" fmla="*/ 5 h 64"/>
                  <a:gd name="T16" fmla="*/ 36 w 234"/>
                  <a:gd name="T17" fmla="*/ 48 h 64"/>
                  <a:gd name="T18" fmla="*/ 36 w 234"/>
                  <a:gd name="T19" fmla="*/ 37 h 64"/>
                  <a:gd name="T20" fmla="*/ 42 w 234"/>
                  <a:gd name="T21" fmla="*/ 37 h 64"/>
                  <a:gd name="T22" fmla="*/ 48 w 234"/>
                  <a:gd name="T23" fmla="*/ 11 h 64"/>
                  <a:gd name="T24" fmla="*/ 54 w 234"/>
                  <a:gd name="T25" fmla="*/ 53 h 64"/>
                  <a:gd name="T26" fmla="*/ 54 w 234"/>
                  <a:gd name="T27" fmla="*/ 53 h 64"/>
                  <a:gd name="T28" fmla="*/ 60 w 234"/>
                  <a:gd name="T29" fmla="*/ 37 h 64"/>
                  <a:gd name="T30" fmla="*/ 66 w 234"/>
                  <a:gd name="T31" fmla="*/ 42 h 64"/>
                  <a:gd name="T32" fmla="*/ 66 w 234"/>
                  <a:gd name="T33" fmla="*/ 21 h 64"/>
                  <a:gd name="T34" fmla="*/ 72 w 234"/>
                  <a:gd name="T35" fmla="*/ 53 h 64"/>
                  <a:gd name="T36" fmla="*/ 78 w 234"/>
                  <a:gd name="T37" fmla="*/ 48 h 64"/>
                  <a:gd name="T38" fmla="*/ 84 w 234"/>
                  <a:gd name="T39" fmla="*/ 42 h 64"/>
                  <a:gd name="T40" fmla="*/ 84 w 234"/>
                  <a:gd name="T41" fmla="*/ 53 h 64"/>
                  <a:gd name="T42" fmla="*/ 90 w 234"/>
                  <a:gd name="T43" fmla="*/ 53 h 64"/>
                  <a:gd name="T44" fmla="*/ 90 w 234"/>
                  <a:gd name="T45" fmla="*/ 48 h 64"/>
                  <a:gd name="T46" fmla="*/ 96 w 234"/>
                  <a:gd name="T47" fmla="*/ 27 h 64"/>
                  <a:gd name="T48" fmla="*/ 102 w 234"/>
                  <a:gd name="T49" fmla="*/ 48 h 64"/>
                  <a:gd name="T50" fmla="*/ 102 w 234"/>
                  <a:gd name="T51" fmla="*/ 48 h 64"/>
                  <a:gd name="T52" fmla="*/ 108 w 234"/>
                  <a:gd name="T53" fmla="*/ 42 h 64"/>
                  <a:gd name="T54" fmla="*/ 114 w 234"/>
                  <a:gd name="T55" fmla="*/ 58 h 64"/>
                  <a:gd name="T56" fmla="*/ 114 w 234"/>
                  <a:gd name="T57" fmla="*/ 48 h 64"/>
                  <a:gd name="T58" fmla="*/ 120 w 234"/>
                  <a:gd name="T59" fmla="*/ 64 h 64"/>
                  <a:gd name="T60" fmla="*/ 120 w 234"/>
                  <a:gd name="T61" fmla="*/ 48 h 64"/>
                  <a:gd name="T62" fmla="*/ 126 w 234"/>
                  <a:gd name="T63" fmla="*/ 53 h 64"/>
                  <a:gd name="T64" fmla="*/ 126 w 234"/>
                  <a:gd name="T65" fmla="*/ 27 h 64"/>
                  <a:gd name="T66" fmla="*/ 132 w 234"/>
                  <a:gd name="T67" fmla="*/ 53 h 64"/>
                  <a:gd name="T68" fmla="*/ 138 w 234"/>
                  <a:gd name="T69" fmla="*/ 5 h 64"/>
                  <a:gd name="T70" fmla="*/ 138 w 234"/>
                  <a:gd name="T71" fmla="*/ 21 h 64"/>
                  <a:gd name="T72" fmla="*/ 144 w 234"/>
                  <a:gd name="T73" fmla="*/ 21 h 64"/>
                  <a:gd name="T74" fmla="*/ 150 w 234"/>
                  <a:gd name="T75" fmla="*/ 32 h 64"/>
                  <a:gd name="T76" fmla="*/ 150 w 234"/>
                  <a:gd name="T77" fmla="*/ 48 h 64"/>
                  <a:gd name="T78" fmla="*/ 156 w 234"/>
                  <a:gd name="T79" fmla="*/ 53 h 64"/>
                  <a:gd name="T80" fmla="*/ 156 w 234"/>
                  <a:gd name="T81" fmla="*/ 32 h 64"/>
                  <a:gd name="T82" fmla="*/ 162 w 234"/>
                  <a:gd name="T83" fmla="*/ 16 h 64"/>
                  <a:gd name="T84" fmla="*/ 168 w 234"/>
                  <a:gd name="T85" fmla="*/ 21 h 64"/>
                  <a:gd name="T86" fmla="*/ 168 w 234"/>
                  <a:gd name="T87" fmla="*/ 16 h 64"/>
                  <a:gd name="T88" fmla="*/ 174 w 234"/>
                  <a:gd name="T89" fmla="*/ 53 h 64"/>
                  <a:gd name="T90" fmla="*/ 180 w 234"/>
                  <a:gd name="T91" fmla="*/ 32 h 64"/>
                  <a:gd name="T92" fmla="*/ 180 w 234"/>
                  <a:gd name="T93" fmla="*/ 53 h 64"/>
                  <a:gd name="T94" fmla="*/ 186 w 234"/>
                  <a:gd name="T95" fmla="*/ 48 h 64"/>
                  <a:gd name="T96" fmla="*/ 186 w 234"/>
                  <a:gd name="T97" fmla="*/ 37 h 64"/>
                  <a:gd name="T98" fmla="*/ 192 w 234"/>
                  <a:gd name="T99" fmla="*/ 53 h 64"/>
                  <a:gd name="T100" fmla="*/ 192 w 234"/>
                  <a:gd name="T101" fmla="*/ 37 h 64"/>
                  <a:gd name="T102" fmla="*/ 198 w 234"/>
                  <a:gd name="T103" fmla="*/ 53 h 64"/>
                  <a:gd name="T104" fmla="*/ 204 w 234"/>
                  <a:gd name="T105" fmla="*/ 53 h 64"/>
                  <a:gd name="T106" fmla="*/ 210 w 234"/>
                  <a:gd name="T107" fmla="*/ 42 h 64"/>
                  <a:gd name="T108" fmla="*/ 210 w 234"/>
                  <a:gd name="T109" fmla="*/ 32 h 64"/>
                  <a:gd name="T110" fmla="*/ 216 w 234"/>
                  <a:gd name="T111" fmla="*/ 58 h 64"/>
                  <a:gd name="T112" fmla="*/ 216 w 234"/>
                  <a:gd name="T113" fmla="*/ 42 h 64"/>
                  <a:gd name="T114" fmla="*/ 222 w 234"/>
                  <a:gd name="T115" fmla="*/ 58 h 64"/>
                  <a:gd name="T116" fmla="*/ 222 w 234"/>
                  <a:gd name="T117" fmla="*/ 37 h 64"/>
                  <a:gd name="T118" fmla="*/ 228 w 234"/>
                  <a:gd name="T119" fmla="*/ 58 h 64"/>
                  <a:gd name="T120" fmla="*/ 234 w 234"/>
                  <a:gd name="T121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64">
                    <a:moveTo>
                      <a:pt x="0" y="16"/>
                    </a:moveTo>
                    <a:lnTo>
                      <a:pt x="6" y="21"/>
                    </a:lnTo>
                    <a:lnTo>
                      <a:pt x="6" y="11"/>
                    </a:lnTo>
                    <a:lnTo>
                      <a:pt x="6" y="42"/>
                    </a:lnTo>
                    <a:lnTo>
                      <a:pt x="12" y="37"/>
                    </a:lnTo>
                    <a:lnTo>
                      <a:pt x="12" y="42"/>
                    </a:lnTo>
                    <a:lnTo>
                      <a:pt x="12" y="0"/>
                    </a:lnTo>
                    <a:lnTo>
                      <a:pt x="12" y="16"/>
                    </a:lnTo>
                    <a:lnTo>
                      <a:pt x="18" y="53"/>
                    </a:lnTo>
                    <a:lnTo>
                      <a:pt x="18" y="21"/>
                    </a:lnTo>
                    <a:lnTo>
                      <a:pt x="18" y="42"/>
                    </a:lnTo>
                    <a:lnTo>
                      <a:pt x="24" y="11"/>
                    </a:lnTo>
                    <a:lnTo>
                      <a:pt x="24" y="53"/>
                    </a:lnTo>
                    <a:lnTo>
                      <a:pt x="30" y="32"/>
                    </a:lnTo>
                    <a:lnTo>
                      <a:pt x="30" y="42"/>
                    </a:lnTo>
                    <a:lnTo>
                      <a:pt x="30" y="5"/>
                    </a:lnTo>
                    <a:lnTo>
                      <a:pt x="36" y="21"/>
                    </a:lnTo>
                    <a:lnTo>
                      <a:pt x="36" y="48"/>
                    </a:lnTo>
                    <a:lnTo>
                      <a:pt x="36" y="16"/>
                    </a:lnTo>
                    <a:lnTo>
                      <a:pt x="36" y="37"/>
                    </a:lnTo>
                    <a:lnTo>
                      <a:pt x="42" y="5"/>
                    </a:lnTo>
                    <a:lnTo>
                      <a:pt x="42" y="37"/>
                    </a:lnTo>
                    <a:lnTo>
                      <a:pt x="48" y="58"/>
                    </a:lnTo>
                    <a:lnTo>
                      <a:pt x="48" y="11"/>
                    </a:lnTo>
                    <a:lnTo>
                      <a:pt x="54" y="37"/>
                    </a:lnTo>
                    <a:lnTo>
                      <a:pt x="54" y="53"/>
                    </a:lnTo>
                    <a:lnTo>
                      <a:pt x="54" y="16"/>
                    </a:lnTo>
                    <a:lnTo>
                      <a:pt x="54" y="53"/>
                    </a:lnTo>
                    <a:lnTo>
                      <a:pt x="60" y="32"/>
                    </a:lnTo>
                    <a:lnTo>
                      <a:pt x="60" y="37"/>
                    </a:lnTo>
                    <a:lnTo>
                      <a:pt x="60" y="16"/>
                    </a:lnTo>
                    <a:lnTo>
                      <a:pt x="66" y="42"/>
                    </a:lnTo>
                    <a:lnTo>
                      <a:pt x="66" y="53"/>
                    </a:lnTo>
                    <a:lnTo>
                      <a:pt x="66" y="21"/>
                    </a:lnTo>
                    <a:lnTo>
                      <a:pt x="72" y="0"/>
                    </a:lnTo>
                    <a:lnTo>
                      <a:pt x="72" y="53"/>
                    </a:lnTo>
                    <a:lnTo>
                      <a:pt x="72" y="21"/>
                    </a:lnTo>
                    <a:lnTo>
                      <a:pt x="78" y="48"/>
                    </a:lnTo>
                    <a:lnTo>
                      <a:pt x="78" y="16"/>
                    </a:lnTo>
                    <a:lnTo>
                      <a:pt x="84" y="42"/>
                    </a:lnTo>
                    <a:lnTo>
                      <a:pt x="84" y="11"/>
                    </a:lnTo>
                    <a:lnTo>
                      <a:pt x="84" y="53"/>
                    </a:lnTo>
                    <a:lnTo>
                      <a:pt x="90" y="11"/>
                    </a:lnTo>
                    <a:lnTo>
                      <a:pt x="90" y="53"/>
                    </a:lnTo>
                    <a:lnTo>
                      <a:pt x="90" y="5"/>
                    </a:lnTo>
                    <a:lnTo>
                      <a:pt x="90" y="48"/>
                    </a:lnTo>
                    <a:lnTo>
                      <a:pt x="96" y="53"/>
                    </a:lnTo>
                    <a:lnTo>
                      <a:pt x="96" y="27"/>
                    </a:lnTo>
                    <a:lnTo>
                      <a:pt x="102" y="27"/>
                    </a:lnTo>
                    <a:lnTo>
                      <a:pt x="102" y="48"/>
                    </a:lnTo>
                    <a:lnTo>
                      <a:pt x="102" y="0"/>
                    </a:lnTo>
                    <a:lnTo>
                      <a:pt x="102" y="48"/>
                    </a:lnTo>
                    <a:lnTo>
                      <a:pt x="108" y="5"/>
                    </a:lnTo>
                    <a:lnTo>
                      <a:pt x="108" y="42"/>
                    </a:lnTo>
                    <a:lnTo>
                      <a:pt x="108" y="21"/>
                    </a:lnTo>
                    <a:lnTo>
                      <a:pt x="114" y="58"/>
                    </a:lnTo>
                    <a:lnTo>
                      <a:pt x="114" y="32"/>
                    </a:lnTo>
                    <a:lnTo>
                      <a:pt x="114" y="48"/>
                    </a:lnTo>
                    <a:lnTo>
                      <a:pt x="120" y="21"/>
                    </a:lnTo>
                    <a:lnTo>
                      <a:pt x="120" y="64"/>
                    </a:lnTo>
                    <a:lnTo>
                      <a:pt x="120" y="5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6" y="53"/>
                    </a:lnTo>
                    <a:lnTo>
                      <a:pt x="126" y="11"/>
                    </a:lnTo>
                    <a:lnTo>
                      <a:pt x="126" y="27"/>
                    </a:lnTo>
                    <a:lnTo>
                      <a:pt x="132" y="21"/>
                    </a:lnTo>
                    <a:lnTo>
                      <a:pt x="132" y="53"/>
                    </a:lnTo>
                    <a:lnTo>
                      <a:pt x="132" y="37"/>
                    </a:lnTo>
                    <a:lnTo>
                      <a:pt x="138" y="5"/>
                    </a:lnTo>
                    <a:lnTo>
                      <a:pt x="138" y="58"/>
                    </a:lnTo>
                    <a:lnTo>
                      <a:pt x="138" y="21"/>
                    </a:lnTo>
                    <a:lnTo>
                      <a:pt x="144" y="58"/>
                    </a:lnTo>
                    <a:lnTo>
                      <a:pt x="144" y="21"/>
                    </a:lnTo>
                    <a:lnTo>
                      <a:pt x="144" y="32"/>
                    </a:lnTo>
                    <a:lnTo>
                      <a:pt x="150" y="32"/>
                    </a:lnTo>
                    <a:lnTo>
                      <a:pt x="150" y="16"/>
                    </a:lnTo>
                    <a:lnTo>
                      <a:pt x="150" y="48"/>
                    </a:lnTo>
                    <a:lnTo>
                      <a:pt x="156" y="32"/>
                    </a:lnTo>
                    <a:lnTo>
                      <a:pt x="156" y="53"/>
                    </a:lnTo>
                    <a:lnTo>
                      <a:pt x="156" y="5"/>
                    </a:lnTo>
                    <a:lnTo>
                      <a:pt x="156" y="32"/>
                    </a:lnTo>
                    <a:lnTo>
                      <a:pt x="162" y="64"/>
                    </a:lnTo>
                    <a:lnTo>
                      <a:pt x="162" y="16"/>
                    </a:lnTo>
                    <a:lnTo>
                      <a:pt x="162" y="42"/>
                    </a:lnTo>
                    <a:lnTo>
                      <a:pt x="168" y="21"/>
                    </a:lnTo>
                    <a:lnTo>
                      <a:pt x="168" y="42"/>
                    </a:lnTo>
                    <a:lnTo>
                      <a:pt x="168" y="16"/>
                    </a:lnTo>
                    <a:lnTo>
                      <a:pt x="168" y="27"/>
                    </a:lnTo>
                    <a:lnTo>
                      <a:pt x="174" y="53"/>
                    </a:lnTo>
                    <a:lnTo>
                      <a:pt x="174" y="16"/>
                    </a:lnTo>
                    <a:lnTo>
                      <a:pt x="180" y="32"/>
                    </a:lnTo>
                    <a:lnTo>
                      <a:pt x="180" y="27"/>
                    </a:lnTo>
                    <a:lnTo>
                      <a:pt x="180" y="53"/>
                    </a:lnTo>
                    <a:lnTo>
                      <a:pt x="186" y="32"/>
                    </a:lnTo>
                    <a:lnTo>
                      <a:pt x="186" y="48"/>
                    </a:lnTo>
                    <a:lnTo>
                      <a:pt x="186" y="16"/>
                    </a:lnTo>
                    <a:lnTo>
                      <a:pt x="186" y="37"/>
                    </a:lnTo>
                    <a:lnTo>
                      <a:pt x="192" y="48"/>
                    </a:lnTo>
                    <a:lnTo>
                      <a:pt x="192" y="53"/>
                    </a:lnTo>
                    <a:lnTo>
                      <a:pt x="192" y="16"/>
                    </a:lnTo>
                    <a:lnTo>
                      <a:pt x="192" y="37"/>
                    </a:lnTo>
                    <a:lnTo>
                      <a:pt x="198" y="16"/>
                    </a:lnTo>
                    <a:lnTo>
                      <a:pt x="198" y="53"/>
                    </a:lnTo>
                    <a:lnTo>
                      <a:pt x="204" y="27"/>
                    </a:lnTo>
                    <a:lnTo>
                      <a:pt x="204" y="53"/>
                    </a:lnTo>
                    <a:lnTo>
                      <a:pt x="204" y="5"/>
                    </a:lnTo>
                    <a:lnTo>
                      <a:pt x="210" y="42"/>
                    </a:lnTo>
                    <a:lnTo>
                      <a:pt x="210" y="58"/>
                    </a:lnTo>
                    <a:lnTo>
                      <a:pt x="210" y="32"/>
                    </a:lnTo>
                    <a:lnTo>
                      <a:pt x="216" y="27"/>
                    </a:lnTo>
                    <a:lnTo>
                      <a:pt x="216" y="58"/>
                    </a:lnTo>
                    <a:lnTo>
                      <a:pt x="216" y="11"/>
                    </a:lnTo>
                    <a:lnTo>
                      <a:pt x="216" y="42"/>
                    </a:lnTo>
                    <a:lnTo>
                      <a:pt x="222" y="53"/>
                    </a:lnTo>
                    <a:lnTo>
                      <a:pt x="222" y="58"/>
                    </a:lnTo>
                    <a:lnTo>
                      <a:pt x="222" y="16"/>
                    </a:lnTo>
                    <a:lnTo>
                      <a:pt x="222" y="37"/>
                    </a:lnTo>
                    <a:lnTo>
                      <a:pt x="228" y="16"/>
                    </a:lnTo>
                    <a:lnTo>
                      <a:pt x="228" y="58"/>
                    </a:lnTo>
                    <a:lnTo>
                      <a:pt x="234" y="16"/>
                    </a:lnTo>
                    <a:lnTo>
                      <a:pt x="234" y="58"/>
                    </a:lnTo>
                    <a:lnTo>
                      <a:pt x="234" y="1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89" name="Freeform 205"/>
              <p:cNvSpPr>
                <a:spLocks/>
              </p:cNvSpPr>
              <p:nvPr/>
            </p:nvSpPr>
            <p:spPr bwMode="auto">
              <a:xfrm>
                <a:off x="3887920" y="4350317"/>
                <a:ext cx="53446" cy="36425"/>
              </a:xfrm>
              <a:custGeom>
                <a:avLst/>
                <a:gdLst>
                  <a:gd name="T0" fmla="*/ 0 w 66"/>
                  <a:gd name="T1" fmla="*/ 11 h 69"/>
                  <a:gd name="T2" fmla="*/ 6 w 66"/>
                  <a:gd name="T3" fmla="*/ 53 h 69"/>
                  <a:gd name="T4" fmla="*/ 6 w 66"/>
                  <a:gd name="T5" fmla="*/ 64 h 69"/>
                  <a:gd name="T6" fmla="*/ 6 w 66"/>
                  <a:gd name="T7" fmla="*/ 16 h 69"/>
                  <a:gd name="T8" fmla="*/ 6 w 66"/>
                  <a:gd name="T9" fmla="*/ 37 h 69"/>
                  <a:gd name="T10" fmla="*/ 12 w 66"/>
                  <a:gd name="T11" fmla="*/ 27 h 69"/>
                  <a:gd name="T12" fmla="*/ 12 w 66"/>
                  <a:gd name="T13" fmla="*/ 21 h 69"/>
                  <a:gd name="T14" fmla="*/ 12 w 66"/>
                  <a:gd name="T15" fmla="*/ 53 h 69"/>
                  <a:gd name="T16" fmla="*/ 18 w 66"/>
                  <a:gd name="T17" fmla="*/ 48 h 69"/>
                  <a:gd name="T18" fmla="*/ 18 w 66"/>
                  <a:gd name="T19" fmla="*/ 64 h 69"/>
                  <a:gd name="T20" fmla="*/ 18 w 66"/>
                  <a:gd name="T21" fmla="*/ 16 h 69"/>
                  <a:gd name="T22" fmla="*/ 24 w 66"/>
                  <a:gd name="T23" fmla="*/ 69 h 69"/>
                  <a:gd name="T24" fmla="*/ 24 w 66"/>
                  <a:gd name="T25" fmla="*/ 16 h 69"/>
                  <a:gd name="T26" fmla="*/ 24 w 66"/>
                  <a:gd name="T27" fmla="*/ 37 h 69"/>
                  <a:gd name="T28" fmla="*/ 30 w 66"/>
                  <a:gd name="T29" fmla="*/ 27 h 69"/>
                  <a:gd name="T30" fmla="*/ 30 w 66"/>
                  <a:gd name="T31" fmla="*/ 16 h 69"/>
                  <a:gd name="T32" fmla="*/ 30 w 66"/>
                  <a:gd name="T33" fmla="*/ 53 h 69"/>
                  <a:gd name="T34" fmla="*/ 36 w 66"/>
                  <a:gd name="T35" fmla="*/ 37 h 69"/>
                  <a:gd name="T36" fmla="*/ 36 w 66"/>
                  <a:gd name="T37" fmla="*/ 58 h 69"/>
                  <a:gd name="T38" fmla="*/ 36 w 66"/>
                  <a:gd name="T39" fmla="*/ 11 h 69"/>
                  <a:gd name="T40" fmla="*/ 42 w 66"/>
                  <a:gd name="T41" fmla="*/ 16 h 69"/>
                  <a:gd name="T42" fmla="*/ 42 w 66"/>
                  <a:gd name="T43" fmla="*/ 58 h 69"/>
                  <a:gd name="T44" fmla="*/ 42 w 66"/>
                  <a:gd name="T45" fmla="*/ 53 h 69"/>
                  <a:gd name="T46" fmla="*/ 48 w 66"/>
                  <a:gd name="T47" fmla="*/ 42 h 69"/>
                  <a:gd name="T48" fmla="*/ 48 w 66"/>
                  <a:gd name="T49" fmla="*/ 48 h 69"/>
                  <a:gd name="T50" fmla="*/ 48 w 66"/>
                  <a:gd name="T51" fmla="*/ 21 h 69"/>
                  <a:gd name="T52" fmla="*/ 48 w 66"/>
                  <a:gd name="T53" fmla="*/ 42 h 69"/>
                  <a:gd name="T54" fmla="*/ 54 w 66"/>
                  <a:gd name="T55" fmla="*/ 58 h 69"/>
                  <a:gd name="T56" fmla="*/ 54 w 66"/>
                  <a:gd name="T57" fmla="*/ 0 h 69"/>
                  <a:gd name="T58" fmla="*/ 54 w 66"/>
                  <a:gd name="T59" fmla="*/ 58 h 69"/>
                  <a:gd name="T60" fmla="*/ 60 w 66"/>
                  <a:gd name="T61" fmla="*/ 11 h 69"/>
                  <a:gd name="T62" fmla="*/ 60 w 66"/>
                  <a:gd name="T63" fmla="*/ 53 h 69"/>
                  <a:gd name="T64" fmla="*/ 66 w 66"/>
                  <a:gd name="T65" fmla="*/ 4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69">
                    <a:moveTo>
                      <a:pt x="0" y="11"/>
                    </a:moveTo>
                    <a:lnTo>
                      <a:pt x="6" y="53"/>
                    </a:lnTo>
                    <a:lnTo>
                      <a:pt x="6" y="64"/>
                    </a:lnTo>
                    <a:lnTo>
                      <a:pt x="6" y="16"/>
                    </a:lnTo>
                    <a:lnTo>
                      <a:pt x="6" y="37"/>
                    </a:lnTo>
                    <a:lnTo>
                      <a:pt x="12" y="27"/>
                    </a:lnTo>
                    <a:lnTo>
                      <a:pt x="12" y="21"/>
                    </a:lnTo>
                    <a:lnTo>
                      <a:pt x="12" y="53"/>
                    </a:lnTo>
                    <a:lnTo>
                      <a:pt x="18" y="48"/>
                    </a:lnTo>
                    <a:lnTo>
                      <a:pt x="18" y="64"/>
                    </a:lnTo>
                    <a:lnTo>
                      <a:pt x="18" y="16"/>
                    </a:lnTo>
                    <a:lnTo>
                      <a:pt x="24" y="69"/>
                    </a:lnTo>
                    <a:lnTo>
                      <a:pt x="24" y="16"/>
                    </a:lnTo>
                    <a:lnTo>
                      <a:pt x="24" y="37"/>
                    </a:lnTo>
                    <a:lnTo>
                      <a:pt x="30" y="27"/>
                    </a:lnTo>
                    <a:lnTo>
                      <a:pt x="30" y="16"/>
                    </a:lnTo>
                    <a:lnTo>
                      <a:pt x="30" y="53"/>
                    </a:lnTo>
                    <a:lnTo>
                      <a:pt x="36" y="37"/>
                    </a:lnTo>
                    <a:lnTo>
                      <a:pt x="36" y="58"/>
                    </a:lnTo>
                    <a:lnTo>
                      <a:pt x="36" y="11"/>
                    </a:lnTo>
                    <a:lnTo>
                      <a:pt x="42" y="16"/>
                    </a:lnTo>
                    <a:lnTo>
                      <a:pt x="42" y="58"/>
                    </a:lnTo>
                    <a:lnTo>
                      <a:pt x="42" y="53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21"/>
                    </a:lnTo>
                    <a:lnTo>
                      <a:pt x="48" y="42"/>
                    </a:lnTo>
                    <a:lnTo>
                      <a:pt x="54" y="58"/>
                    </a:lnTo>
                    <a:lnTo>
                      <a:pt x="54" y="0"/>
                    </a:lnTo>
                    <a:lnTo>
                      <a:pt x="54" y="58"/>
                    </a:lnTo>
                    <a:lnTo>
                      <a:pt x="60" y="11"/>
                    </a:lnTo>
                    <a:lnTo>
                      <a:pt x="60" y="53"/>
                    </a:lnTo>
                    <a:lnTo>
                      <a:pt x="66" y="48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90" name="Rectangle 206"/>
              <p:cNvSpPr>
                <a:spLocks noChangeArrowheads="1"/>
              </p:cNvSpPr>
              <p:nvPr/>
            </p:nvSpPr>
            <p:spPr bwMode="auto">
              <a:xfrm>
                <a:off x="1201166" y="4864097"/>
                <a:ext cx="1760208" cy="280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92" b="1" dirty="0">
                    <a:solidFill>
                      <a:srgbClr val="510075"/>
                    </a:solidFill>
                    <a:latin typeface="Helvetica" charset="0"/>
                    <a:ea typeface="ヒラギノ角ゴ Pro W3" charset="-128"/>
                    <a:cs typeface="Arial" pitchFamily="34" charset="0"/>
                  </a:rPr>
                  <a:t>Experimental FID</a:t>
                </a:r>
                <a:endParaRPr lang="en-US" sz="3323" dirty="0">
                  <a:solidFill>
                    <a:srgbClr val="510075"/>
                  </a:solidFill>
                  <a:ea typeface="ヒラギノ角ゴ Pro W3" charset="-128"/>
                  <a:cs typeface="Arial" pitchFamily="34" charset="0"/>
                </a:endParaRPr>
              </a:p>
            </p:txBody>
          </p:sp>
        </p:grpSp>
        <p:sp>
          <p:nvSpPr>
            <p:cNvPr id="238" name="Line 116"/>
            <p:cNvSpPr>
              <a:spLocks noChangeShapeType="1"/>
            </p:cNvSpPr>
            <p:nvPr/>
          </p:nvSpPr>
          <p:spPr bwMode="auto">
            <a:xfrm>
              <a:off x="287280" y="3561457"/>
              <a:ext cx="36495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</p:grpSp>
      <p:grpSp>
        <p:nvGrpSpPr>
          <p:cNvPr id="6" name="Group 126"/>
          <p:cNvGrpSpPr>
            <a:grpSpLocks/>
          </p:cNvGrpSpPr>
          <p:nvPr/>
        </p:nvGrpSpPr>
        <p:grpSpPr bwMode="auto">
          <a:xfrm>
            <a:off x="4953595" y="3038381"/>
            <a:ext cx="3207727" cy="873726"/>
            <a:chOff x="1315003" y="1639341"/>
            <a:chExt cx="7366036" cy="4527921"/>
          </a:xfrm>
        </p:grpSpPr>
        <p:grpSp>
          <p:nvGrpSpPr>
            <p:cNvPr id="192" name="Group 127"/>
            <p:cNvGrpSpPr>
              <a:grpSpLocks/>
            </p:cNvGrpSpPr>
            <p:nvPr/>
          </p:nvGrpSpPr>
          <p:grpSpPr bwMode="auto">
            <a:xfrm>
              <a:off x="1513541" y="1639341"/>
              <a:ext cx="6117612" cy="4527921"/>
              <a:chOff x="1513541" y="1600200"/>
              <a:chExt cx="6117612" cy="4527921"/>
            </a:xfrm>
          </p:grpSpPr>
          <p:sp>
            <p:nvSpPr>
              <p:cNvPr id="19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513541" y="1600200"/>
                <a:ext cx="6117612" cy="4527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95" name="Rectangle 5"/>
              <p:cNvSpPr>
                <a:spLocks noChangeArrowheads="1"/>
              </p:cNvSpPr>
              <p:nvPr/>
            </p:nvSpPr>
            <p:spPr bwMode="auto">
              <a:xfrm>
                <a:off x="2300956" y="1937685"/>
                <a:ext cx="4741317" cy="36842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96" name="Rectangle 6"/>
              <p:cNvSpPr>
                <a:spLocks noChangeArrowheads="1"/>
              </p:cNvSpPr>
              <p:nvPr/>
            </p:nvSpPr>
            <p:spPr bwMode="auto">
              <a:xfrm>
                <a:off x="2300956" y="1937685"/>
                <a:ext cx="4741317" cy="3684209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97" name="Line 7"/>
              <p:cNvSpPr>
                <a:spLocks noChangeShapeType="1"/>
              </p:cNvSpPr>
              <p:nvPr/>
            </p:nvSpPr>
            <p:spPr bwMode="auto">
              <a:xfrm>
                <a:off x="2300956" y="1916594"/>
                <a:ext cx="47413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98" name="Line 8"/>
              <p:cNvSpPr>
                <a:spLocks noChangeShapeType="1"/>
              </p:cNvSpPr>
              <p:nvPr/>
            </p:nvSpPr>
            <p:spPr bwMode="auto">
              <a:xfrm>
                <a:off x="2300956" y="5621893"/>
                <a:ext cx="47413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99" name="Line 9"/>
              <p:cNvSpPr>
                <a:spLocks noChangeShapeType="1"/>
              </p:cNvSpPr>
              <p:nvPr/>
            </p:nvSpPr>
            <p:spPr bwMode="auto">
              <a:xfrm flipV="1">
                <a:off x="7032179" y="1937685"/>
                <a:ext cx="0" cy="36842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00" name="Line 10"/>
              <p:cNvSpPr>
                <a:spLocks noChangeShapeType="1"/>
              </p:cNvSpPr>
              <p:nvPr/>
            </p:nvSpPr>
            <p:spPr bwMode="auto">
              <a:xfrm flipV="1">
                <a:off x="2300956" y="1937685"/>
                <a:ext cx="0" cy="36842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01" name="Line 11"/>
              <p:cNvSpPr>
                <a:spLocks noChangeShapeType="1"/>
              </p:cNvSpPr>
              <p:nvPr/>
            </p:nvSpPr>
            <p:spPr bwMode="auto">
              <a:xfrm>
                <a:off x="2300956" y="5621893"/>
                <a:ext cx="47413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02" name="Line 12"/>
              <p:cNvSpPr>
                <a:spLocks noChangeShapeType="1"/>
              </p:cNvSpPr>
              <p:nvPr/>
            </p:nvSpPr>
            <p:spPr bwMode="auto">
              <a:xfrm flipV="1">
                <a:off x="2300956" y="1937685"/>
                <a:ext cx="0" cy="36842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03" name="Line 13"/>
              <p:cNvSpPr>
                <a:spLocks noChangeShapeType="1"/>
              </p:cNvSpPr>
              <p:nvPr/>
            </p:nvSpPr>
            <p:spPr bwMode="auto">
              <a:xfrm flipV="1">
                <a:off x="2691299" y="5572679"/>
                <a:ext cx="0" cy="49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04" name="Line 16"/>
              <p:cNvSpPr>
                <a:spLocks noChangeShapeType="1"/>
              </p:cNvSpPr>
              <p:nvPr/>
            </p:nvSpPr>
            <p:spPr bwMode="auto">
              <a:xfrm flipV="1">
                <a:off x="3132116" y="5572679"/>
                <a:ext cx="0" cy="49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05" name="Line 19"/>
              <p:cNvSpPr>
                <a:spLocks noChangeShapeType="1"/>
              </p:cNvSpPr>
              <p:nvPr/>
            </p:nvSpPr>
            <p:spPr bwMode="auto">
              <a:xfrm flipV="1">
                <a:off x="3566205" y="5572679"/>
                <a:ext cx="0" cy="49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06" name="Line 22"/>
              <p:cNvSpPr>
                <a:spLocks noChangeShapeType="1"/>
              </p:cNvSpPr>
              <p:nvPr/>
            </p:nvSpPr>
            <p:spPr bwMode="auto">
              <a:xfrm flipV="1">
                <a:off x="4003658" y="5572679"/>
                <a:ext cx="0" cy="49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07" name="Line 25"/>
              <p:cNvSpPr>
                <a:spLocks noChangeShapeType="1"/>
              </p:cNvSpPr>
              <p:nvPr/>
            </p:nvSpPr>
            <p:spPr bwMode="auto">
              <a:xfrm flipV="1">
                <a:off x="4441111" y="5572679"/>
                <a:ext cx="0" cy="49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08" name="Line 28"/>
              <p:cNvSpPr>
                <a:spLocks noChangeShapeType="1"/>
              </p:cNvSpPr>
              <p:nvPr/>
            </p:nvSpPr>
            <p:spPr bwMode="auto">
              <a:xfrm flipV="1">
                <a:off x="4878564" y="5572679"/>
                <a:ext cx="0" cy="49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09" name="Line 31"/>
              <p:cNvSpPr>
                <a:spLocks noChangeShapeType="1"/>
              </p:cNvSpPr>
              <p:nvPr/>
            </p:nvSpPr>
            <p:spPr bwMode="auto">
              <a:xfrm flipV="1">
                <a:off x="5316017" y="5572679"/>
                <a:ext cx="0" cy="49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10" name="Line 34"/>
              <p:cNvSpPr>
                <a:spLocks noChangeShapeType="1"/>
              </p:cNvSpPr>
              <p:nvPr/>
            </p:nvSpPr>
            <p:spPr bwMode="auto">
              <a:xfrm flipV="1">
                <a:off x="5740010" y="5572679"/>
                <a:ext cx="0" cy="49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11" name="Line 37"/>
              <p:cNvSpPr>
                <a:spLocks noChangeShapeType="1"/>
              </p:cNvSpPr>
              <p:nvPr/>
            </p:nvSpPr>
            <p:spPr bwMode="auto">
              <a:xfrm flipV="1">
                <a:off x="6177463" y="5572679"/>
                <a:ext cx="0" cy="49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12" name="Line 40"/>
              <p:cNvSpPr>
                <a:spLocks noChangeShapeType="1"/>
              </p:cNvSpPr>
              <p:nvPr/>
            </p:nvSpPr>
            <p:spPr bwMode="auto">
              <a:xfrm flipV="1">
                <a:off x="6614916" y="5572679"/>
                <a:ext cx="0" cy="49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13" name="Line 43"/>
              <p:cNvSpPr>
                <a:spLocks noChangeShapeType="1"/>
              </p:cNvSpPr>
              <p:nvPr/>
            </p:nvSpPr>
            <p:spPr bwMode="auto">
              <a:xfrm>
                <a:off x="2300956" y="5453151"/>
                <a:ext cx="538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14" name="Line 46"/>
              <p:cNvSpPr>
                <a:spLocks noChangeShapeType="1"/>
              </p:cNvSpPr>
              <p:nvPr/>
            </p:nvSpPr>
            <p:spPr bwMode="auto">
              <a:xfrm>
                <a:off x="2300956" y="4904738"/>
                <a:ext cx="538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15" name="Line 49"/>
              <p:cNvSpPr>
                <a:spLocks noChangeShapeType="1"/>
              </p:cNvSpPr>
              <p:nvPr/>
            </p:nvSpPr>
            <p:spPr bwMode="auto">
              <a:xfrm>
                <a:off x="2300956" y="4363359"/>
                <a:ext cx="538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16" name="Line 52"/>
              <p:cNvSpPr>
                <a:spLocks noChangeShapeType="1"/>
              </p:cNvSpPr>
              <p:nvPr/>
            </p:nvSpPr>
            <p:spPr bwMode="auto">
              <a:xfrm>
                <a:off x="2300956" y="3821975"/>
                <a:ext cx="538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17" name="Line 53"/>
              <p:cNvSpPr>
                <a:spLocks noChangeShapeType="1"/>
              </p:cNvSpPr>
              <p:nvPr/>
            </p:nvSpPr>
            <p:spPr bwMode="auto">
              <a:xfrm flipH="1">
                <a:off x="6998529" y="3821975"/>
                <a:ext cx="437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18" name="Line 55"/>
              <p:cNvSpPr>
                <a:spLocks noChangeShapeType="1"/>
              </p:cNvSpPr>
              <p:nvPr/>
            </p:nvSpPr>
            <p:spPr bwMode="auto">
              <a:xfrm>
                <a:off x="2300956" y="3280595"/>
                <a:ext cx="538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19" name="Line 58"/>
              <p:cNvSpPr>
                <a:spLocks noChangeShapeType="1"/>
              </p:cNvSpPr>
              <p:nvPr/>
            </p:nvSpPr>
            <p:spPr bwMode="auto">
              <a:xfrm>
                <a:off x="2300956" y="2739211"/>
                <a:ext cx="538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20" name="Line 61"/>
              <p:cNvSpPr>
                <a:spLocks noChangeShapeType="1"/>
              </p:cNvSpPr>
              <p:nvPr/>
            </p:nvSpPr>
            <p:spPr bwMode="auto">
              <a:xfrm>
                <a:off x="2300956" y="2204860"/>
                <a:ext cx="538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21" name="Line 66"/>
              <p:cNvSpPr>
                <a:spLocks noChangeShapeType="1"/>
              </p:cNvSpPr>
              <p:nvPr/>
            </p:nvSpPr>
            <p:spPr bwMode="auto">
              <a:xfrm>
                <a:off x="2300956" y="1916594"/>
                <a:ext cx="47413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22" name="Line 67"/>
              <p:cNvSpPr>
                <a:spLocks noChangeShapeType="1"/>
              </p:cNvSpPr>
              <p:nvPr/>
            </p:nvSpPr>
            <p:spPr bwMode="auto">
              <a:xfrm>
                <a:off x="2300956" y="5621893"/>
                <a:ext cx="47413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23" name="Line 69"/>
              <p:cNvSpPr>
                <a:spLocks noChangeShapeType="1"/>
              </p:cNvSpPr>
              <p:nvPr/>
            </p:nvSpPr>
            <p:spPr bwMode="auto">
              <a:xfrm flipV="1">
                <a:off x="2300956" y="1937685"/>
                <a:ext cx="0" cy="36842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24" name="Freeform 70"/>
              <p:cNvSpPr>
                <a:spLocks/>
              </p:cNvSpPr>
              <p:nvPr/>
            </p:nvSpPr>
            <p:spPr bwMode="auto">
              <a:xfrm>
                <a:off x="2300956" y="2071275"/>
                <a:ext cx="370153" cy="3487343"/>
              </a:xfrm>
              <a:custGeom>
                <a:avLst/>
                <a:gdLst>
                  <a:gd name="T0" fmla="*/ 0 w 234"/>
                  <a:gd name="T1" fmla="*/ 21 h 2197"/>
                  <a:gd name="T2" fmla="*/ 6 w 234"/>
                  <a:gd name="T3" fmla="*/ 0 h 2197"/>
                  <a:gd name="T4" fmla="*/ 13 w 234"/>
                  <a:gd name="T5" fmla="*/ 7 h 2197"/>
                  <a:gd name="T6" fmla="*/ 20 w 234"/>
                  <a:gd name="T7" fmla="*/ 2169 h 2197"/>
                  <a:gd name="T8" fmla="*/ 27 w 234"/>
                  <a:gd name="T9" fmla="*/ 1550 h 2197"/>
                  <a:gd name="T10" fmla="*/ 27 w 234"/>
                  <a:gd name="T11" fmla="*/ 530 h 2197"/>
                  <a:gd name="T12" fmla="*/ 34 w 234"/>
                  <a:gd name="T13" fmla="*/ 76 h 2197"/>
                  <a:gd name="T14" fmla="*/ 41 w 234"/>
                  <a:gd name="T15" fmla="*/ 76 h 2197"/>
                  <a:gd name="T16" fmla="*/ 48 w 234"/>
                  <a:gd name="T17" fmla="*/ 145 h 2197"/>
                  <a:gd name="T18" fmla="*/ 55 w 234"/>
                  <a:gd name="T19" fmla="*/ 2107 h 2197"/>
                  <a:gd name="T20" fmla="*/ 61 w 234"/>
                  <a:gd name="T21" fmla="*/ 1143 h 2197"/>
                  <a:gd name="T22" fmla="*/ 61 w 234"/>
                  <a:gd name="T23" fmla="*/ 1908 h 2197"/>
                  <a:gd name="T24" fmla="*/ 68 w 234"/>
                  <a:gd name="T25" fmla="*/ 158 h 2197"/>
                  <a:gd name="T26" fmla="*/ 75 w 234"/>
                  <a:gd name="T27" fmla="*/ 2011 h 2197"/>
                  <a:gd name="T28" fmla="*/ 82 w 234"/>
                  <a:gd name="T29" fmla="*/ 434 h 2197"/>
                  <a:gd name="T30" fmla="*/ 82 w 234"/>
                  <a:gd name="T31" fmla="*/ 1247 h 2197"/>
                  <a:gd name="T32" fmla="*/ 89 w 234"/>
                  <a:gd name="T33" fmla="*/ 248 h 2197"/>
                  <a:gd name="T34" fmla="*/ 96 w 234"/>
                  <a:gd name="T35" fmla="*/ 1873 h 2197"/>
                  <a:gd name="T36" fmla="*/ 103 w 234"/>
                  <a:gd name="T37" fmla="*/ 255 h 2197"/>
                  <a:gd name="T38" fmla="*/ 110 w 234"/>
                  <a:gd name="T39" fmla="*/ 351 h 2197"/>
                  <a:gd name="T40" fmla="*/ 117 w 234"/>
                  <a:gd name="T41" fmla="*/ 482 h 2197"/>
                  <a:gd name="T42" fmla="*/ 123 w 234"/>
                  <a:gd name="T43" fmla="*/ 668 h 2197"/>
                  <a:gd name="T44" fmla="*/ 123 w 234"/>
                  <a:gd name="T45" fmla="*/ 882 h 2197"/>
                  <a:gd name="T46" fmla="*/ 130 w 234"/>
                  <a:gd name="T47" fmla="*/ 331 h 2197"/>
                  <a:gd name="T48" fmla="*/ 137 w 234"/>
                  <a:gd name="T49" fmla="*/ 1825 h 2197"/>
                  <a:gd name="T50" fmla="*/ 144 w 234"/>
                  <a:gd name="T51" fmla="*/ 1825 h 2197"/>
                  <a:gd name="T52" fmla="*/ 151 w 234"/>
                  <a:gd name="T53" fmla="*/ 1777 h 2197"/>
                  <a:gd name="T54" fmla="*/ 158 w 234"/>
                  <a:gd name="T55" fmla="*/ 1680 h 2197"/>
                  <a:gd name="T56" fmla="*/ 165 w 234"/>
                  <a:gd name="T57" fmla="*/ 1543 h 2197"/>
                  <a:gd name="T58" fmla="*/ 172 w 234"/>
                  <a:gd name="T59" fmla="*/ 1357 h 2197"/>
                  <a:gd name="T60" fmla="*/ 172 w 234"/>
                  <a:gd name="T61" fmla="*/ 1729 h 2197"/>
                  <a:gd name="T62" fmla="*/ 178 w 234"/>
                  <a:gd name="T63" fmla="*/ 503 h 2197"/>
                  <a:gd name="T64" fmla="*/ 185 w 234"/>
                  <a:gd name="T65" fmla="*/ 1639 h 2197"/>
                  <a:gd name="T66" fmla="*/ 192 w 234"/>
                  <a:gd name="T67" fmla="*/ 826 h 2197"/>
                  <a:gd name="T68" fmla="*/ 192 w 234"/>
                  <a:gd name="T69" fmla="*/ 1377 h 2197"/>
                  <a:gd name="T70" fmla="*/ 199 w 234"/>
                  <a:gd name="T71" fmla="*/ 579 h 2197"/>
                  <a:gd name="T72" fmla="*/ 206 w 234"/>
                  <a:gd name="T73" fmla="*/ 1667 h 2197"/>
                  <a:gd name="T74" fmla="*/ 213 w 234"/>
                  <a:gd name="T75" fmla="*/ 1591 h 2197"/>
                  <a:gd name="T76" fmla="*/ 220 w 234"/>
                  <a:gd name="T77" fmla="*/ 992 h 2197"/>
                  <a:gd name="T78" fmla="*/ 220 w 234"/>
                  <a:gd name="T79" fmla="*/ 620 h 2197"/>
                  <a:gd name="T80" fmla="*/ 227 w 234"/>
                  <a:gd name="T81" fmla="*/ 641 h 2197"/>
                  <a:gd name="T82" fmla="*/ 234 w 234"/>
                  <a:gd name="T83" fmla="*/ 1618 h 2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4" h="2197">
                    <a:moveTo>
                      <a:pt x="0" y="234"/>
                    </a:moveTo>
                    <a:lnTo>
                      <a:pt x="0" y="2197"/>
                    </a:lnTo>
                    <a:lnTo>
                      <a:pt x="0" y="21"/>
                    </a:lnTo>
                    <a:lnTo>
                      <a:pt x="6" y="620"/>
                    </a:lnTo>
                    <a:lnTo>
                      <a:pt x="6" y="2087"/>
                    </a:lnTo>
                    <a:lnTo>
                      <a:pt x="6" y="0"/>
                    </a:lnTo>
                    <a:lnTo>
                      <a:pt x="13" y="957"/>
                    </a:lnTo>
                    <a:lnTo>
                      <a:pt x="13" y="2162"/>
                    </a:lnTo>
                    <a:lnTo>
                      <a:pt x="13" y="7"/>
                    </a:lnTo>
                    <a:lnTo>
                      <a:pt x="13" y="110"/>
                    </a:lnTo>
                    <a:lnTo>
                      <a:pt x="20" y="1226"/>
                    </a:lnTo>
                    <a:lnTo>
                      <a:pt x="20" y="2169"/>
                    </a:lnTo>
                    <a:lnTo>
                      <a:pt x="20" y="145"/>
                    </a:lnTo>
                    <a:lnTo>
                      <a:pt x="20" y="310"/>
                    </a:lnTo>
                    <a:lnTo>
                      <a:pt x="27" y="1550"/>
                    </a:lnTo>
                    <a:lnTo>
                      <a:pt x="27" y="2162"/>
                    </a:lnTo>
                    <a:lnTo>
                      <a:pt x="27" y="97"/>
                    </a:lnTo>
                    <a:lnTo>
                      <a:pt x="27" y="530"/>
                    </a:lnTo>
                    <a:lnTo>
                      <a:pt x="34" y="1763"/>
                    </a:lnTo>
                    <a:lnTo>
                      <a:pt x="34" y="2066"/>
                    </a:lnTo>
                    <a:lnTo>
                      <a:pt x="34" y="76"/>
                    </a:lnTo>
                    <a:lnTo>
                      <a:pt x="34" y="1970"/>
                    </a:lnTo>
                    <a:lnTo>
                      <a:pt x="41" y="1894"/>
                    </a:lnTo>
                    <a:lnTo>
                      <a:pt x="41" y="76"/>
                    </a:lnTo>
                    <a:lnTo>
                      <a:pt x="41" y="2080"/>
                    </a:lnTo>
                    <a:lnTo>
                      <a:pt x="48" y="1694"/>
                    </a:lnTo>
                    <a:lnTo>
                      <a:pt x="48" y="145"/>
                    </a:lnTo>
                    <a:lnTo>
                      <a:pt x="48" y="2107"/>
                    </a:lnTo>
                    <a:lnTo>
                      <a:pt x="55" y="1412"/>
                    </a:lnTo>
                    <a:lnTo>
                      <a:pt x="55" y="2107"/>
                    </a:lnTo>
                    <a:lnTo>
                      <a:pt x="55" y="186"/>
                    </a:lnTo>
                    <a:lnTo>
                      <a:pt x="55" y="2059"/>
                    </a:lnTo>
                    <a:lnTo>
                      <a:pt x="61" y="1143"/>
                    </a:lnTo>
                    <a:lnTo>
                      <a:pt x="61" y="2032"/>
                    </a:lnTo>
                    <a:lnTo>
                      <a:pt x="61" y="158"/>
                    </a:lnTo>
                    <a:lnTo>
                      <a:pt x="61" y="1908"/>
                    </a:lnTo>
                    <a:lnTo>
                      <a:pt x="68" y="861"/>
                    </a:lnTo>
                    <a:lnTo>
                      <a:pt x="68" y="1956"/>
                    </a:lnTo>
                    <a:lnTo>
                      <a:pt x="68" y="158"/>
                    </a:lnTo>
                    <a:lnTo>
                      <a:pt x="68" y="1729"/>
                    </a:lnTo>
                    <a:lnTo>
                      <a:pt x="75" y="627"/>
                    </a:lnTo>
                    <a:lnTo>
                      <a:pt x="75" y="2011"/>
                    </a:lnTo>
                    <a:lnTo>
                      <a:pt x="75" y="193"/>
                    </a:lnTo>
                    <a:lnTo>
                      <a:pt x="75" y="1494"/>
                    </a:lnTo>
                    <a:lnTo>
                      <a:pt x="82" y="434"/>
                    </a:lnTo>
                    <a:lnTo>
                      <a:pt x="82" y="2018"/>
                    </a:lnTo>
                    <a:lnTo>
                      <a:pt x="82" y="303"/>
                    </a:lnTo>
                    <a:lnTo>
                      <a:pt x="82" y="1247"/>
                    </a:lnTo>
                    <a:lnTo>
                      <a:pt x="89" y="289"/>
                    </a:lnTo>
                    <a:lnTo>
                      <a:pt x="89" y="1997"/>
                    </a:lnTo>
                    <a:lnTo>
                      <a:pt x="89" y="248"/>
                    </a:lnTo>
                    <a:lnTo>
                      <a:pt x="89" y="992"/>
                    </a:lnTo>
                    <a:lnTo>
                      <a:pt x="96" y="241"/>
                    </a:lnTo>
                    <a:lnTo>
                      <a:pt x="96" y="1873"/>
                    </a:lnTo>
                    <a:lnTo>
                      <a:pt x="96" y="241"/>
                    </a:lnTo>
                    <a:lnTo>
                      <a:pt x="96" y="751"/>
                    </a:lnTo>
                    <a:lnTo>
                      <a:pt x="103" y="255"/>
                    </a:lnTo>
                    <a:lnTo>
                      <a:pt x="103" y="1901"/>
                    </a:lnTo>
                    <a:lnTo>
                      <a:pt x="103" y="565"/>
                    </a:lnTo>
                    <a:lnTo>
                      <a:pt x="110" y="351"/>
                    </a:lnTo>
                    <a:lnTo>
                      <a:pt x="110" y="1914"/>
                    </a:lnTo>
                    <a:lnTo>
                      <a:pt x="110" y="413"/>
                    </a:lnTo>
                    <a:lnTo>
                      <a:pt x="117" y="482"/>
                    </a:lnTo>
                    <a:lnTo>
                      <a:pt x="117" y="1914"/>
                    </a:lnTo>
                    <a:lnTo>
                      <a:pt x="117" y="344"/>
                    </a:lnTo>
                    <a:lnTo>
                      <a:pt x="123" y="668"/>
                    </a:lnTo>
                    <a:lnTo>
                      <a:pt x="123" y="1839"/>
                    </a:lnTo>
                    <a:lnTo>
                      <a:pt x="123" y="324"/>
                    </a:lnTo>
                    <a:lnTo>
                      <a:pt x="123" y="882"/>
                    </a:lnTo>
                    <a:lnTo>
                      <a:pt x="130" y="1749"/>
                    </a:lnTo>
                    <a:lnTo>
                      <a:pt x="130" y="1811"/>
                    </a:lnTo>
                    <a:lnTo>
                      <a:pt x="130" y="331"/>
                    </a:lnTo>
                    <a:lnTo>
                      <a:pt x="130" y="1102"/>
                    </a:lnTo>
                    <a:lnTo>
                      <a:pt x="137" y="1818"/>
                    </a:lnTo>
                    <a:lnTo>
                      <a:pt x="137" y="1825"/>
                    </a:lnTo>
                    <a:lnTo>
                      <a:pt x="137" y="413"/>
                    </a:lnTo>
                    <a:lnTo>
                      <a:pt x="137" y="1322"/>
                    </a:lnTo>
                    <a:lnTo>
                      <a:pt x="144" y="1825"/>
                    </a:lnTo>
                    <a:lnTo>
                      <a:pt x="144" y="448"/>
                    </a:lnTo>
                    <a:lnTo>
                      <a:pt x="144" y="1494"/>
                    </a:lnTo>
                    <a:lnTo>
                      <a:pt x="151" y="1777"/>
                    </a:lnTo>
                    <a:lnTo>
                      <a:pt x="151" y="413"/>
                    </a:lnTo>
                    <a:lnTo>
                      <a:pt x="151" y="1639"/>
                    </a:lnTo>
                    <a:lnTo>
                      <a:pt x="158" y="1680"/>
                    </a:lnTo>
                    <a:lnTo>
                      <a:pt x="158" y="413"/>
                    </a:lnTo>
                    <a:lnTo>
                      <a:pt x="158" y="1729"/>
                    </a:lnTo>
                    <a:lnTo>
                      <a:pt x="165" y="1543"/>
                    </a:lnTo>
                    <a:lnTo>
                      <a:pt x="165" y="448"/>
                    </a:lnTo>
                    <a:lnTo>
                      <a:pt x="165" y="1756"/>
                    </a:lnTo>
                    <a:lnTo>
                      <a:pt x="172" y="1357"/>
                    </a:lnTo>
                    <a:lnTo>
                      <a:pt x="172" y="1756"/>
                    </a:lnTo>
                    <a:lnTo>
                      <a:pt x="172" y="537"/>
                    </a:lnTo>
                    <a:lnTo>
                      <a:pt x="172" y="1729"/>
                    </a:lnTo>
                    <a:lnTo>
                      <a:pt x="178" y="1171"/>
                    </a:lnTo>
                    <a:lnTo>
                      <a:pt x="178" y="1708"/>
                    </a:lnTo>
                    <a:lnTo>
                      <a:pt x="178" y="503"/>
                    </a:lnTo>
                    <a:lnTo>
                      <a:pt x="178" y="1639"/>
                    </a:lnTo>
                    <a:lnTo>
                      <a:pt x="185" y="985"/>
                    </a:lnTo>
                    <a:lnTo>
                      <a:pt x="185" y="1639"/>
                    </a:lnTo>
                    <a:lnTo>
                      <a:pt x="185" y="496"/>
                    </a:lnTo>
                    <a:lnTo>
                      <a:pt x="185" y="1536"/>
                    </a:lnTo>
                    <a:lnTo>
                      <a:pt x="192" y="826"/>
                    </a:lnTo>
                    <a:lnTo>
                      <a:pt x="192" y="1680"/>
                    </a:lnTo>
                    <a:lnTo>
                      <a:pt x="192" y="510"/>
                    </a:lnTo>
                    <a:lnTo>
                      <a:pt x="192" y="1377"/>
                    </a:lnTo>
                    <a:lnTo>
                      <a:pt x="199" y="689"/>
                    </a:lnTo>
                    <a:lnTo>
                      <a:pt x="199" y="1687"/>
                    </a:lnTo>
                    <a:lnTo>
                      <a:pt x="199" y="579"/>
                    </a:lnTo>
                    <a:lnTo>
                      <a:pt x="199" y="1219"/>
                    </a:lnTo>
                    <a:lnTo>
                      <a:pt x="206" y="599"/>
                    </a:lnTo>
                    <a:lnTo>
                      <a:pt x="206" y="1667"/>
                    </a:lnTo>
                    <a:lnTo>
                      <a:pt x="206" y="565"/>
                    </a:lnTo>
                    <a:lnTo>
                      <a:pt x="213" y="840"/>
                    </a:lnTo>
                    <a:lnTo>
                      <a:pt x="213" y="1591"/>
                    </a:lnTo>
                    <a:lnTo>
                      <a:pt x="213" y="558"/>
                    </a:lnTo>
                    <a:lnTo>
                      <a:pt x="213" y="572"/>
                    </a:lnTo>
                    <a:lnTo>
                      <a:pt x="220" y="992"/>
                    </a:lnTo>
                    <a:lnTo>
                      <a:pt x="220" y="1605"/>
                    </a:lnTo>
                    <a:lnTo>
                      <a:pt x="220" y="579"/>
                    </a:lnTo>
                    <a:lnTo>
                      <a:pt x="220" y="620"/>
                    </a:lnTo>
                    <a:lnTo>
                      <a:pt x="227" y="1150"/>
                    </a:lnTo>
                    <a:lnTo>
                      <a:pt x="227" y="1618"/>
                    </a:lnTo>
                    <a:lnTo>
                      <a:pt x="227" y="641"/>
                    </a:lnTo>
                    <a:lnTo>
                      <a:pt x="227" y="703"/>
                    </a:lnTo>
                    <a:lnTo>
                      <a:pt x="234" y="1295"/>
                    </a:lnTo>
                    <a:lnTo>
                      <a:pt x="234" y="1618"/>
                    </a:lnTo>
                    <a:lnTo>
                      <a:pt x="234" y="627"/>
                    </a:lnTo>
                    <a:lnTo>
                      <a:pt x="234" y="82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25" name="Freeform 71"/>
              <p:cNvSpPr>
                <a:spLocks/>
              </p:cNvSpPr>
              <p:nvPr/>
            </p:nvSpPr>
            <p:spPr bwMode="auto">
              <a:xfrm>
                <a:off x="2671109" y="3041543"/>
                <a:ext cx="383613" cy="1525710"/>
              </a:xfrm>
              <a:custGeom>
                <a:avLst/>
                <a:gdLst>
                  <a:gd name="T0" fmla="*/ 6 w 240"/>
                  <a:gd name="T1" fmla="*/ 957 h 957"/>
                  <a:gd name="T2" fmla="*/ 13 w 240"/>
                  <a:gd name="T3" fmla="*/ 895 h 957"/>
                  <a:gd name="T4" fmla="*/ 13 w 240"/>
                  <a:gd name="T5" fmla="*/ 496 h 957"/>
                  <a:gd name="T6" fmla="*/ 20 w 240"/>
                  <a:gd name="T7" fmla="*/ 55 h 957"/>
                  <a:gd name="T8" fmla="*/ 27 w 240"/>
                  <a:gd name="T9" fmla="*/ 76 h 957"/>
                  <a:gd name="T10" fmla="*/ 34 w 240"/>
                  <a:gd name="T11" fmla="*/ 55 h 957"/>
                  <a:gd name="T12" fmla="*/ 41 w 240"/>
                  <a:gd name="T13" fmla="*/ 55 h 957"/>
                  <a:gd name="T14" fmla="*/ 48 w 240"/>
                  <a:gd name="T15" fmla="*/ 83 h 957"/>
                  <a:gd name="T16" fmla="*/ 55 w 240"/>
                  <a:gd name="T17" fmla="*/ 902 h 957"/>
                  <a:gd name="T18" fmla="*/ 61 w 240"/>
                  <a:gd name="T19" fmla="*/ 523 h 957"/>
                  <a:gd name="T20" fmla="*/ 61 w 240"/>
                  <a:gd name="T21" fmla="*/ 406 h 957"/>
                  <a:gd name="T22" fmla="*/ 68 w 240"/>
                  <a:gd name="T23" fmla="*/ 103 h 957"/>
                  <a:gd name="T24" fmla="*/ 75 w 240"/>
                  <a:gd name="T25" fmla="*/ 854 h 957"/>
                  <a:gd name="T26" fmla="*/ 82 w 240"/>
                  <a:gd name="T27" fmla="*/ 861 h 957"/>
                  <a:gd name="T28" fmla="*/ 89 w 240"/>
                  <a:gd name="T29" fmla="*/ 840 h 957"/>
                  <a:gd name="T30" fmla="*/ 96 w 240"/>
                  <a:gd name="T31" fmla="*/ 792 h 957"/>
                  <a:gd name="T32" fmla="*/ 103 w 240"/>
                  <a:gd name="T33" fmla="*/ 434 h 957"/>
                  <a:gd name="T34" fmla="*/ 103 w 240"/>
                  <a:gd name="T35" fmla="*/ 193 h 957"/>
                  <a:gd name="T36" fmla="*/ 110 w 240"/>
                  <a:gd name="T37" fmla="*/ 200 h 957"/>
                  <a:gd name="T38" fmla="*/ 116 w 240"/>
                  <a:gd name="T39" fmla="*/ 813 h 957"/>
                  <a:gd name="T40" fmla="*/ 123 w 240"/>
                  <a:gd name="T41" fmla="*/ 702 h 957"/>
                  <a:gd name="T42" fmla="*/ 123 w 240"/>
                  <a:gd name="T43" fmla="*/ 420 h 957"/>
                  <a:gd name="T44" fmla="*/ 130 w 240"/>
                  <a:gd name="T45" fmla="*/ 186 h 957"/>
                  <a:gd name="T46" fmla="*/ 137 w 240"/>
                  <a:gd name="T47" fmla="*/ 785 h 957"/>
                  <a:gd name="T48" fmla="*/ 144 w 240"/>
                  <a:gd name="T49" fmla="*/ 785 h 957"/>
                  <a:gd name="T50" fmla="*/ 151 w 240"/>
                  <a:gd name="T51" fmla="*/ 475 h 957"/>
                  <a:gd name="T52" fmla="*/ 151 w 240"/>
                  <a:gd name="T53" fmla="*/ 709 h 957"/>
                  <a:gd name="T54" fmla="*/ 158 w 240"/>
                  <a:gd name="T55" fmla="*/ 213 h 957"/>
                  <a:gd name="T56" fmla="*/ 165 w 240"/>
                  <a:gd name="T57" fmla="*/ 751 h 957"/>
                  <a:gd name="T58" fmla="*/ 172 w 240"/>
                  <a:gd name="T59" fmla="*/ 275 h 957"/>
                  <a:gd name="T60" fmla="*/ 172 w 240"/>
                  <a:gd name="T61" fmla="*/ 489 h 957"/>
                  <a:gd name="T62" fmla="*/ 178 w 240"/>
                  <a:gd name="T63" fmla="*/ 241 h 957"/>
                  <a:gd name="T64" fmla="*/ 185 w 240"/>
                  <a:gd name="T65" fmla="*/ 723 h 957"/>
                  <a:gd name="T66" fmla="*/ 192 w 240"/>
                  <a:gd name="T67" fmla="*/ 730 h 957"/>
                  <a:gd name="T68" fmla="*/ 199 w 240"/>
                  <a:gd name="T69" fmla="*/ 730 h 957"/>
                  <a:gd name="T70" fmla="*/ 206 w 240"/>
                  <a:gd name="T71" fmla="*/ 709 h 957"/>
                  <a:gd name="T72" fmla="*/ 213 w 240"/>
                  <a:gd name="T73" fmla="*/ 696 h 957"/>
                  <a:gd name="T74" fmla="*/ 220 w 240"/>
                  <a:gd name="T75" fmla="*/ 475 h 957"/>
                  <a:gd name="T76" fmla="*/ 220 w 240"/>
                  <a:gd name="T77" fmla="*/ 303 h 957"/>
                  <a:gd name="T78" fmla="*/ 227 w 240"/>
                  <a:gd name="T79" fmla="*/ 296 h 957"/>
                  <a:gd name="T80" fmla="*/ 233 w 240"/>
                  <a:gd name="T81" fmla="*/ 696 h 957"/>
                  <a:gd name="T82" fmla="*/ 240 w 240"/>
                  <a:gd name="T83" fmla="*/ 661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0" h="957">
                    <a:moveTo>
                      <a:pt x="0" y="207"/>
                    </a:moveTo>
                    <a:lnTo>
                      <a:pt x="6" y="799"/>
                    </a:lnTo>
                    <a:lnTo>
                      <a:pt x="6" y="957"/>
                    </a:lnTo>
                    <a:lnTo>
                      <a:pt x="6" y="0"/>
                    </a:lnTo>
                    <a:lnTo>
                      <a:pt x="6" y="351"/>
                    </a:lnTo>
                    <a:lnTo>
                      <a:pt x="13" y="895"/>
                    </a:lnTo>
                    <a:lnTo>
                      <a:pt x="13" y="930"/>
                    </a:lnTo>
                    <a:lnTo>
                      <a:pt x="13" y="7"/>
                    </a:lnTo>
                    <a:lnTo>
                      <a:pt x="13" y="496"/>
                    </a:lnTo>
                    <a:lnTo>
                      <a:pt x="20" y="937"/>
                    </a:lnTo>
                    <a:lnTo>
                      <a:pt x="20" y="950"/>
                    </a:lnTo>
                    <a:lnTo>
                      <a:pt x="20" y="55"/>
                    </a:lnTo>
                    <a:lnTo>
                      <a:pt x="20" y="634"/>
                    </a:lnTo>
                    <a:lnTo>
                      <a:pt x="27" y="943"/>
                    </a:lnTo>
                    <a:lnTo>
                      <a:pt x="27" y="76"/>
                    </a:lnTo>
                    <a:lnTo>
                      <a:pt x="27" y="737"/>
                    </a:lnTo>
                    <a:lnTo>
                      <a:pt x="34" y="916"/>
                    </a:lnTo>
                    <a:lnTo>
                      <a:pt x="34" y="55"/>
                    </a:lnTo>
                    <a:lnTo>
                      <a:pt x="34" y="833"/>
                    </a:lnTo>
                    <a:lnTo>
                      <a:pt x="41" y="854"/>
                    </a:lnTo>
                    <a:lnTo>
                      <a:pt x="41" y="55"/>
                    </a:lnTo>
                    <a:lnTo>
                      <a:pt x="41" y="881"/>
                    </a:lnTo>
                    <a:lnTo>
                      <a:pt x="48" y="757"/>
                    </a:lnTo>
                    <a:lnTo>
                      <a:pt x="48" y="83"/>
                    </a:lnTo>
                    <a:lnTo>
                      <a:pt x="48" y="902"/>
                    </a:lnTo>
                    <a:lnTo>
                      <a:pt x="55" y="640"/>
                    </a:lnTo>
                    <a:lnTo>
                      <a:pt x="55" y="902"/>
                    </a:lnTo>
                    <a:lnTo>
                      <a:pt x="55" y="131"/>
                    </a:lnTo>
                    <a:lnTo>
                      <a:pt x="55" y="881"/>
                    </a:lnTo>
                    <a:lnTo>
                      <a:pt x="61" y="523"/>
                    </a:lnTo>
                    <a:lnTo>
                      <a:pt x="61" y="868"/>
                    </a:lnTo>
                    <a:lnTo>
                      <a:pt x="61" y="103"/>
                    </a:lnTo>
                    <a:lnTo>
                      <a:pt x="61" y="406"/>
                    </a:lnTo>
                    <a:lnTo>
                      <a:pt x="68" y="103"/>
                    </a:lnTo>
                    <a:lnTo>
                      <a:pt x="68" y="833"/>
                    </a:lnTo>
                    <a:lnTo>
                      <a:pt x="68" y="103"/>
                    </a:lnTo>
                    <a:lnTo>
                      <a:pt x="68" y="310"/>
                    </a:lnTo>
                    <a:lnTo>
                      <a:pt x="75" y="117"/>
                    </a:lnTo>
                    <a:lnTo>
                      <a:pt x="75" y="854"/>
                    </a:lnTo>
                    <a:lnTo>
                      <a:pt x="75" y="220"/>
                    </a:lnTo>
                    <a:lnTo>
                      <a:pt x="82" y="165"/>
                    </a:lnTo>
                    <a:lnTo>
                      <a:pt x="82" y="861"/>
                    </a:lnTo>
                    <a:lnTo>
                      <a:pt x="82" y="172"/>
                    </a:lnTo>
                    <a:lnTo>
                      <a:pt x="89" y="241"/>
                    </a:lnTo>
                    <a:lnTo>
                      <a:pt x="89" y="840"/>
                    </a:lnTo>
                    <a:lnTo>
                      <a:pt x="89" y="151"/>
                    </a:lnTo>
                    <a:lnTo>
                      <a:pt x="96" y="337"/>
                    </a:lnTo>
                    <a:lnTo>
                      <a:pt x="96" y="792"/>
                    </a:lnTo>
                    <a:lnTo>
                      <a:pt x="96" y="145"/>
                    </a:lnTo>
                    <a:lnTo>
                      <a:pt x="96" y="151"/>
                    </a:lnTo>
                    <a:lnTo>
                      <a:pt x="103" y="434"/>
                    </a:lnTo>
                    <a:lnTo>
                      <a:pt x="103" y="813"/>
                    </a:lnTo>
                    <a:lnTo>
                      <a:pt x="103" y="158"/>
                    </a:lnTo>
                    <a:lnTo>
                      <a:pt x="103" y="193"/>
                    </a:lnTo>
                    <a:lnTo>
                      <a:pt x="110" y="537"/>
                    </a:lnTo>
                    <a:lnTo>
                      <a:pt x="110" y="819"/>
                    </a:lnTo>
                    <a:lnTo>
                      <a:pt x="110" y="200"/>
                    </a:lnTo>
                    <a:lnTo>
                      <a:pt x="110" y="248"/>
                    </a:lnTo>
                    <a:lnTo>
                      <a:pt x="116" y="627"/>
                    </a:lnTo>
                    <a:lnTo>
                      <a:pt x="116" y="813"/>
                    </a:lnTo>
                    <a:lnTo>
                      <a:pt x="116" y="186"/>
                    </a:lnTo>
                    <a:lnTo>
                      <a:pt x="116" y="331"/>
                    </a:lnTo>
                    <a:lnTo>
                      <a:pt x="123" y="702"/>
                    </a:lnTo>
                    <a:lnTo>
                      <a:pt x="123" y="771"/>
                    </a:lnTo>
                    <a:lnTo>
                      <a:pt x="123" y="179"/>
                    </a:lnTo>
                    <a:lnTo>
                      <a:pt x="123" y="420"/>
                    </a:lnTo>
                    <a:lnTo>
                      <a:pt x="130" y="757"/>
                    </a:lnTo>
                    <a:lnTo>
                      <a:pt x="130" y="771"/>
                    </a:lnTo>
                    <a:lnTo>
                      <a:pt x="130" y="186"/>
                    </a:lnTo>
                    <a:lnTo>
                      <a:pt x="130" y="510"/>
                    </a:lnTo>
                    <a:lnTo>
                      <a:pt x="137" y="778"/>
                    </a:lnTo>
                    <a:lnTo>
                      <a:pt x="137" y="785"/>
                    </a:lnTo>
                    <a:lnTo>
                      <a:pt x="137" y="227"/>
                    </a:lnTo>
                    <a:lnTo>
                      <a:pt x="137" y="599"/>
                    </a:lnTo>
                    <a:lnTo>
                      <a:pt x="144" y="785"/>
                    </a:lnTo>
                    <a:lnTo>
                      <a:pt x="144" y="220"/>
                    </a:lnTo>
                    <a:lnTo>
                      <a:pt x="144" y="757"/>
                    </a:lnTo>
                    <a:lnTo>
                      <a:pt x="151" y="475"/>
                    </a:lnTo>
                    <a:lnTo>
                      <a:pt x="151" y="744"/>
                    </a:lnTo>
                    <a:lnTo>
                      <a:pt x="151" y="213"/>
                    </a:lnTo>
                    <a:lnTo>
                      <a:pt x="151" y="709"/>
                    </a:lnTo>
                    <a:lnTo>
                      <a:pt x="158" y="393"/>
                    </a:lnTo>
                    <a:lnTo>
                      <a:pt x="158" y="751"/>
                    </a:lnTo>
                    <a:lnTo>
                      <a:pt x="158" y="213"/>
                    </a:lnTo>
                    <a:lnTo>
                      <a:pt x="158" y="640"/>
                    </a:lnTo>
                    <a:lnTo>
                      <a:pt x="165" y="324"/>
                    </a:lnTo>
                    <a:lnTo>
                      <a:pt x="165" y="751"/>
                    </a:lnTo>
                    <a:lnTo>
                      <a:pt x="165" y="241"/>
                    </a:lnTo>
                    <a:lnTo>
                      <a:pt x="165" y="565"/>
                    </a:lnTo>
                    <a:lnTo>
                      <a:pt x="172" y="275"/>
                    </a:lnTo>
                    <a:lnTo>
                      <a:pt x="172" y="751"/>
                    </a:lnTo>
                    <a:lnTo>
                      <a:pt x="172" y="248"/>
                    </a:lnTo>
                    <a:lnTo>
                      <a:pt x="172" y="489"/>
                    </a:lnTo>
                    <a:lnTo>
                      <a:pt x="178" y="248"/>
                    </a:lnTo>
                    <a:lnTo>
                      <a:pt x="178" y="730"/>
                    </a:lnTo>
                    <a:lnTo>
                      <a:pt x="178" y="241"/>
                    </a:lnTo>
                    <a:lnTo>
                      <a:pt x="178" y="413"/>
                    </a:lnTo>
                    <a:lnTo>
                      <a:pt x="185" y="241"/>
                    </a:lnTo>
                    <a:lnTo>
                      <a:pt x="185" y="723"/>
                    </a:lnTo>
                    <a:lnTo>
                      <a:pt x="185" y="351"/>
                    </a:lnTo>
                    <a:lnTo>
                      <a:pt x="192" y="255"/>
                    </a:lnTo>
                    <a:lnTo>
                      <a:pt x="192" y="730"/>
                    </a:lnTo>
                    <a:lnTo>
                      <a:pt x="192" y="303"/>
                    </a:lnTo>
                    <a:lnTo>
                      <a:pt x="199" y="296"/>
                    </a:lnTo>
                    <a:lnTo>
                      <a:pt x="199" y="730"/>
                    </a:lnTo>
                    <a:lnTo>
                      <a:pt x="199" y="269"/>
                    </a:lnTo>
                    <a:lnTo>
                      <a:pt x="206" y="351"/>
                    </a:lnTo>
                    <a:lnTo>
                      <a:pt x="206" y="709"/>
                    </a:lnTo>
                    <a:lnTo>
                      <a:pt x="206" y="269"/>
                    </a:lnTo>
                    <a:lnTo>
                      <a:pt x="213" y="413"/>
                    </a:lnTo>
                    <a:lnTo>
                      <a:pt x="213" y="696"/>
                    </a:lnTo>
                    <a:lnTo>
                      <a:pt x="213" y="269"/>
                    </a:lnTo>
                    <a:lnTo>
                      <a:pt x="213" y="275"/>
                    </a:lnTo>
                    <a:lnTo>
                      <a:pt x="220" y="475"/>
                    </a:lnTo>
                    <a:lnTo>
                      <a:pt x="220" y="709"/>
                    </a:lnTo>
                    <a:lnTo>
                      <a:pt x="220" y="275"/>
                    </a:lnTo>
                    <a:lnTo>
                      <a:pt x="220" y="303"/>
                    </a:lnTo>
                    <a:lnTo>
                      <a:pt x="227" y="544"/>
                    </a:lnTo>
                    <a:lnTo>
                      <a:pt x="227" y="709"/>
                    </a:lnTo>
                    <a:lnTo>
                      <a:pt x="227" y="296"/>
                    </a:lnTo>
                    <a:lnTo>
                      <a:pt x="227" y="351"/>
                    </a:lnTo>
                    <a:lnTo>
                      <a:pt x="233" y="599"/>
                    </a:lnTo>
                    <a:lnTo>
                      <a:pt x="233" y="696"/>
                    </a:lnTo>
                    <a:lnTo>
                      <a:pt x="233" y="289"/>
                    </a:lnTo>
                    <a:lnTo>
                      <a:pt x="233" y="647"/>
                    </a:lnTo>
                    <a:lnTo>
                      <a:pt x="240" y="661"/>
                    </a:lnTo>
                    <a:lnTo>
                      <a:pt x="240" y="289"/>
                    </a:lnTo>
                    <a:lnTo>
                      <a:pt x="240" y="675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26" name="Freeform 72"/>
              <p:cNvSpPr>
                <a:spLocks/>
              </p:cNvSpPr>
              <p:nvPr/>
            </p:nvSpPr>
            <p:spPr bwMode="auto">
              <a:xfrm>
                <a:off x="3054722" y="3512614"/>
                <a:ext cx="380247" cy="625755"/>
              </a:xfrm>
              <a:custGeom>
                <a:avLst/>
                <a:gdLst>
                  <a:gd name="T0" fmla="*/ 7 w 241"/>
                  <a:gd name="T1" fmla="*/ 324 h 393"/>
                  <a:gd name="T2" fmla="*/ 7 w 241"/>
                  <a:gd name="T3" fmla="*/ 393 h 393"/>
                  <a:gd name="T4" fmla="*/ 14 w 241"/>
                  <a:gd name="T5" fmla="*/ 393 h 393"/>
                  <a:gd name="T6" fmla="*/ 14 w 241"/>
                  <a:gd name="T7" fmla="*/ 386 h 393"/>
                  <a:gd name="T8" fmla="*/ 21 w 241"/>
                  <a:gd name="T9" fmla="*/ 379 h 393"/>
                  <a:gd name="T10" fmla="*/ 21 w 241"/>
                  <a:gd name="T11" fmla="*/ 358 h 393"/>
                  <a:gd name="T12" fmla="*/ 28 w 241"/>
                  <a:gd name="T13" fmla="*/ 358 h 393"/>
                  <a:gd name="T14" fmla="*/ 28 w 241"/>
                  <a:gd name="T15" fmla="*/ 324 h 393"/>
                  <a:gd name="T16" fmla="*/ 35 w 241"/>
                  <a:gd name="T17" fmla="*/ 372 h 393"/>
                  <a:gd name="T18" fmla="*/ 35 w 241"/>
                  <a:gd name="T19" fmla="*/ 276 h 393"/>
                  <a:gd name="T20" fmla="*/ 42 w 241"/>
                  <a:gd name="T21" fmla="*/ 372 h 393"/>
                  <a:gd name="T22" fmla="*/ 42 w 241"/>
                  <a:gd name="T23" fmla="*/ 220 h 393"/>
                  <a:gd name="T24" fmla="*/ 49 w 241"/>
                  <a:gd name="T25" fmla="*/ 365 h 393"/>
                  <a:gd name="T26" fmla="*/ 49 w 241"/>
                  <a:gd name="T27" fmla="*/ 172 h 393"/>
                  <a:gd name="T28" fmla="*/ 55 w 241"/>
                  <a:gd name="T29" fmla="*/ 344 h 393"/>
                  <a:gd name="T30" fmla="*/ 55 w 241"/>
                  <a:gd name="T31" fmla="*/ 124 h 393"/>
                  <a:gd name="T32" fmla="*/ 62 w 241"/>
                  <a:gd name="T33" fmla="*/ 351 h 393"/>
                  <a:gd name="T34" fmla="*/ 69 w 241"/>
                  <a:gd name="T35" fmla="*/ 48 h 393"/>
                  <a:gd name="T36" fmla="*/ 69 w 241"/>
                  <a:gd name="T37" fmla="*/ 55 h 393"/>
                  <a:gd name="T38" fmla="*/ 76 w 241"/>
                  <a:gd name="T39" fmla="*/ 351 h 393"/>
                  <a:gd name="T40" fmla="*/ 76 w 241"/>
                  <a:gd name="T41" fmla="*/ 117 h 393"/>
                  <a:gd name="T42" fmla="*/ 83 w 241"/>
                  <a:gd name="T43" fmla="*/ 331 h 393"/>
                  <a:gd name="T44" fmla="*/ 83 w 241"/>
                  <a:gd name="T45" fmla="*/ 165 h 393"/>
                  <a:gd name="T46" fmla="*/ 90 w 241"/>
                  <a:gd name="T47" fmla="*/ 338 h 393"/>
                  <a:gd name="T48" fmla="*/ 90 w 241"/>
                  <a:gd name="T49" fmla="*/ 207 h 393"/>
                  <a:gd name="T50" fmla="*/ 97 w 241"/>
                  <a:gd name="T51" fmla="*/ 344 h 393"/>
                  <a:gd name="T52" fmla="*/ 97 w 241"/>
                  <a:gd name="T53" fmla="*/ 255 h 393"/>
                  <a:gd name="T54" fmla="*/ 104 w 241"/>
                  <a:gd name="T55" fmla="*/ 55 h 393"/>
                  <a:gd name="T56" fmla="*/ 110 w 241"/>
                  <a:gd name="T57" fmla="*/ 324 h 393"/>
                  <a:gd name="T58" fmla="*/ 110 w 241"/>
                  <a:gd name="T59" fmla="*/ 317 h 393"/>
                  <a:gd name="T60" fmla="*/ 117 w 241"/>
                  <a:gd name="T61" fmla="*/ 55 h 393"/>
                  <a:gd name="T62" fmla="*/ 124 w 241"/>
                  <a:gd name="T63" fmla="*/ 269 h 393"/>
                  <a:gd name="T64" fmla="*/ 124 w 241"/>
                  <a:gd name="T65" fmla="*/ 69 h 393"/>
                  <a:gd name="T66" fmla="*/ 131 w 241"/>
                  <a:gd name="T67" fmla="*/ 227 h 393"/>
                  <a:gd name="T68" fmla="*/ 131 w 241"/>
                  <a:gd name="T69" fmla="*/ 69 h 393"/>
                  <a:gd name="T70" fmla="*/ 138 w 241"/>
                  <a:gd name="T71" fmla="*/ 186 h 393"/>
                  <a:gd name="T72" fmla="*/ 138 w 241"/>
                  <a:gd name="T73" fmla="*/ 69 h 393"/>
                  <a:gd name="T74" fmla="*/ 145 w 241"/>
                  <a:gd name="T75" fmla="*/ 152 h 393"/>
                  <a:gd name="T76" fmla="*/ 145 w 241"/>
                  <a:gd name="T77" fmla="*/ 69 h 393"/>
                  <a:gd name="T78" fmla="*/ 152 w 241"/>
                  <a:gd name="T79" fmla="*/ 117 h 393"/>
                  <a:gd name="T80" fmla="*/ 152 w 241"/>
                  <a:gd name="T81" fmla="*/ 76 h 393"/>
                  <a:gd name="T82" fmla="*/ 159 w 241"/>
                  <a:gd name="T83" fmla="*/ 97 h 393"/>
                  <a:gd name="T84" fmla="*/ 159 w 241"/>
                  <a:gd name="T85" fmla="*/ 83 h 393"/>
                  <a:gd name="T86" fmla="*/ 166 w 241"/>
                  <a:gd name="T87" fmla="*/ 76 h 393"/>
                  <a:gd name="T88" fmla="*/ 166 w 241"/>
                  <a:gd name="T89" fmla="*/ 76 h 393"/>
                  <a:gd name="T90" fmla="*/ 172 w 241"/>
                  <a:gd name="T91" fmla="*/ 303 h 393"/>
                  <a:gd name="T92" fmla="*/ 172 w 241"/>
                  <a:gd name="T93" fmla="*/ 83 h 393"/>
                  <a:gd name="T94" fmla="*/ 179 w 241"/>
                  <a:gd name="T95" fmla="*/ 310 h 393"/>
                  <a:gd name="T96" fmla="*/ 179 w 241"/>
                  <a:gd name="T97" fmla="*/ 103 h 393"/>
                  <a:gd name="T98" fmla="*/ 186 w 241"/>
                  <a:gd name="T99" fmla="*/ 310 h 393"/>
                  <a:gd name="T100" fmla="*/ 186 w 241"/>
                  <a:gd name="T101" fmla="*/ 124 h 393"/>
                  <a:gd name="T102" fmla="*/ 193 w 241"/>
                  <a:gd name="T103" fmla="*/ 303 h 393"/>
                  <a:gd name="T104" fmla="*/ 193 w 241"/>
                  <a:gd name="T105" fmla="*/ 158 h 393"/>
                  <a:gd name="T106" fmla="*/ 200 w 241"/>
                  <a:gd name="T107" fmla="*/ 296 h 393"/>
                  <a:gd name="T108" fmla="*/ 200 w 241"/>
                  <a:gd name="T109" fmla="*/ 186 h 393"/>
                  <a:gd name="T110" fmla="*/ 207 w 241"/>
                  <a:gd name="T111" fmla="*/ 303 h 393"/>
                  <a:gd name="T112" fmla="*/ 207 w 241"/>
                  <a:gd name="T113" fmla="*/ 220 h 393"/>
                  <a:gd name="T114" fmla="*/ 214 w 241"/>
                  <a:gd name="T115" fmla="*/ 97 h 393"/>
                  <a:gd name="T116" fmla="*/ 221 w 241"/>
                  <a:gd name="T117" fmla="*/ 296 h 393"/>
                  <a:gd name="T118" fmla="*/ 221 w 241"/>
                  <a:gd name="T119" fmla="*/ 269 h 393"/>
                  <a:gd name="T120" fmla="*/ 227 w 241"/>
                  <a:gd name="T121" fmla="*/ 90 h 393"/>
                  <a:gd name="T122" fmla="*/ 234 w 241"/>
                  <a:gd name="T123" fmla="*/ 262 h 393"/>
                  <a:gd name="T124" fmla="*/ 234 w 241"/>
                  <a:gd name="T125" fmla="*/ 296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" h="393">
                    <a:moveTo>
                      <a:pt x="0" y="379"/>
                    </a:moveTo>
                    <a:lnTo>
                      <a:pt x="7" y="324"/>
                    </a:lnTo>
                    <a:lnTo>
                      <a:pt x="7" y="0"/>
                    </a:lnTo>
                    <a:lnTo>
                      <a:pt x="7" y="393"/>
                    </a:lnTo>
                    <a:lnTo>
                      <a:pt x="14" y="269"/>
                    </a:lnTo>
                    <a:lnTo>
                      <a:pt x="14" y="393"/>
                    </a:lnTo>
                    <a:lnTo>
                      <a:pt x="14" y="21"/>
                    </a:lnTo>
                    <a:lnTo>
                      <a:pt x="14" y="386"/>
                    </a:lnTo>
                    <a:lnTo>
                      <a:pt x="21" y="214"/>
                    </a:lnTo>
                    <a:lnTo>
                      <a:pt x="21" y="379"/>
                    </a:lnTo>
                    <a:lnTo>
                      <a:pt x="21" y="7"/>
                    </a:lnTo>
                    <a:lnTo>
                      <a:pt x="21" y="358"/>
                    </a:lnTo>
                    <a:lnTo>
                      <a:pt x="28" y="158"/>
                    </a:lnTo>
                    <a:lnTo>
                      <a:pt x="28" y="358"/>
                    </a:lnTo>
                    <a:lnTo>
                      <a:pt x="28" y="7"/>
                    </a:lnTo>
                    <a:lnTo>
                      <a:pt x="28" y="324"/>
                    </a:lnTo>
                    <a:lnTo>
                      <a:pt x="35" y="103"/>
                    </a:lnTo>
                    <a:lnTo>
                      <a:pt x="35" y="372"/>
                    </a:lnTo>
                    <a:lnTo>
                      <a:pt x="35" y="14"/>
                    </a:lnTo>
                    <a:lnTo>
                      <a:pt x="35" y="276"/>
                    </a:lnTo>
                    <a:lnTo>
                      <a:pt x="42" y="62"/>
                    </a:lnTo>
                    <a:lnTo>
                      <a:pt x="42" y="372"/>
                    </a:lnTo>
                    <a:lnTo>
                      <a:pt x="42" y="41"/>
                    </a:lnTo>
                    <a:lnTo>
                      <a:pt x="42" y="220"/>
                    </a:lnTo>
                    <a:lnTo>
                      <a:pt x="49" y="35"/>
                    </a:lnTo>
                    <a:lnTo>
                      <a:pt x="49" y="365"/>
                    </a:lnTo>
                    <a:lnTo>
                      <a:pt x="49" y="28"/>
                    </a:lnTo>
                    <a:lnTo>
                      <a:pt x="49" y="172"/>
                    </a:lnTo>
                    <a:lnTo>
                      <a:pt x="55" y="28"/>
                    </a:lnTo>
                    <a:lnTo>
                      <a:pt x="55" y="344"/>
                    </a:lnTo>
                    <a:lnTo>
                      <a:pt x="55" y="28"/>
                    </a:lnTo>
                    <a:lnTo>
                      <a:pt x="55" y="124"/>
                    </a:lnTo>
                    <a:lnTo>
                      <a:pt x="62" y="28"/>
                    </a:lnTo>
                    <a:lnTo>
                      <a:pt x="62" y="351"/>
                    </a:lnTo>
                    <a:lnTo>
                      <a:pt x="62" y="83"/>
                    </a:lnTo>
                    <a:lnTo>
                      <a:pt x="69" y="48"/>
                    </a:lnTo>
                    <a:lnTo>
                      <a:pt x="69" y="358"/>
                    </a:lnTo>
                    <a:lnTo>
                      <a:pt x="69" y="55"/>
                    </a:lnTo>
                    <a:lnTo>
                      <a:pt x="76" y="83"/>
                    </a:lnTo>
                    <a:lnTo>
                      <a:pt x="76" y="351"/>
                    </a:lnTo>
                    <a:lnTo>
                      <a:pt x="76" y="41"/>
                    </a:lnTo>
                    <a:lnTo>
                      <a:pt x="76" y="117"/>
                    </a:lnTo>
                    <a:lnTo>
                      <a:pt x="83" y="303"/>
                    </a:lnTo>
                    <a:lnTo>
                      <a:pt x="83" y="331"/>
                    </a:lnTo>
                    <a:lnTo>
                      <a:pt x="83" y="41"/>
                    </a:lnTo>
                    <a:lnTo>
                      <a:pt x="83" y="165"/>
                    </a:lnTo>
                    <a:lnTo>
                      <a:pt x="90" y="331"/>
                    </a:lnTo>
                    <a:lnTo>
                      <a:pt x="90" y="338"/>
                    </a:lnTo>
                    <a:lnTo>
                      <a:pt x="90" y="41"/>
                    </a:lnTo>
                    <a:lnTo>
                      <a:pt x="90" y="207"/>
                    </a:lnTo>
                    <a:lnTo>
                      <a:pt x="97" y="338"/>
                    </a:lnTo>
                    <a:lnTo>
                      <a:pt x="97" y="344"/>
                    </a:lnTo>
                    <a:lnTo>
                      <a:pt x="97" y="62"/>
                    </a:lnTo>
                    <a:lnTo>
                      <a:pt x="97" y="255"/>
                    </a:lnTo>
                    <a:lnTo>
                      <a:pt x="104" y="338"/>
                    </a:lnTo>
                    <a:lnTo>
                      <a:pt x="104" y="55"/>
                    </a:lnTo>
                    <a:lnTo>
                      <a:pt x="104" y="289"/>
                    </a:lnTo>
                    <a:lnTo>
                      <a:pt x="110" y="324"/>
                    </a:lnTo>
                    <a:lnTo>
                      <a:pt x="110" y="55"/>
                    </a:lnTo>
                    <a:lnTo>
                      <a:pt x="110" y="317"/>
                    </a:lnTo>
                    <a:lnTo>
                      <a:pt x="117" y="296"/>
                    </a:lnTo>
                    <a:lnTo>
                      <a:pt x="117" y="55"/>
                    </a:lnTo>
                    <a:lnTo>
                      <a:pt x="117" y="331"/>
                    </a:lnTo>
                    <a:lnTo>
                      <a:pt x="124" y="269"/>
                    </a:lnTo>
                    <a:lnTo>
                      <a:pt x="124" y="331"/>
                    </a:lnTo>
                    <a:lnTo>
                      <a:pt x="124" y="69"/>
                    </a:lnTo>
                    <a:lnTo>
                      <a:pt x="124" y="324"/>
                    </a:lnTo>
                    <a:lnTo>
                      <a:pt x="131" y="227"/>
                    </a:lnTo>
                    <a:lnTo>
                      <a:pt x="131" y="324"/>
                    </a:lnTo>
                    <a:lnTo>
                      <a:pt x="131" y="69"/>
                    </a:lnTo>
                    <a:lnTo>
                      <a:pt x="131" y="317"/>
                    </a:lnTo>
                    <a:lnTo>
                      <a:pt x="138" y="186"/>
                    </a:lnTo>
                    <a:lnTo>
                      <a:pt x="138" y="317"/>
                    </a:lnTo>
                    <a:lnTo>
                      <a:pt x="138" y="69"/>
                    </a:lnTo>
                    <a:lnTo>
                      <a:pt x="138" y="296"/>
                    </a:lnTo>
                    <a:lnTo>
                      <a:pt x="145" y="152"/>
                    </a:lnTo>
                    <a:lnTo>
                      <a:pt x="145" y="317"/>
                    </a:lnTo>
                    <a:lnTo>
                      <a:pt x="145" y="69"/>
                    </a:lnTo>
                    <a:lnTo>
                      <a:pt x="145" y="262"/>
                    </a:lnTo>
                    <a:lnTo>
                      <a:pt x="152" y="117"/>
                    </a:lnTo>
                    <a:lnTo>
                      <a:pt x="152" y="317"/>
                    </a:lnTo>
                    <a:lnTo>
                      <a:pt x="152" y="76"/>
                    </a:lnTo>
                    <a:lnTo>
                      <a:pt x="152" y="227"/>
                    </a:lnTo>
                    <a:lnTo>
                      <a:pt x="159" y="97"/>
                    </a:lnTo>
                    <a:lnTo>
                      <a:pt x="159" y="317"/>
                    </a:lnTo>
                    <a:lnTo>
                      <a:pt x="159" y="83"/>
                    </a:lnTo>
                    <a:lnTo>
                      <a:pt x="159" y="193"/>
                    </a:lnTo>
                    <a:lnTo>
                      <a:pt x="166" y="76"/>
                    </a:lnTo>
                    <a:lnTo>
                      <a:pt x="166" y="310"/>
                    </a:lnTo>
                    <a:lnTo>
                      <a:pt x="166" y="76"/>
                    </a:lnTo>
                    <a:lnTo>
                      <a:pt x="172" y="158"/>
                    </a:lnTo>
                    <a:lnTo>
                      <a:pt x="172" y="303"/>
                    </a:lnTo>
                    <a:lnTo>
                      <a:pt x="172" y="76"/>
                    </a:lnTo>
                    <a:lnTo>
                      <a:pt x="172" y="83"/>
                    </a:lnTo>
                    <a:lnTo>
                      <a:pt x="179" y="193"/>
                    </a:lnTo>
                    <a:lnTo>
                      <a:pt x="179" y="310"/>
                    </a:lnTo>
                    <a:lnTo>
                      <a:pt x="179" y="83"/>
                    </a:lnTo>
                    <a:lnTo>
                      <a:pt x="179" y="103"/>
                    </a:lnTo>
                    <a:lnTo>
                      <a:pt x="186" y="227"/>
                    </a:lnTo>
                    <a:lnTo>
                      <a:pt x="186" y="310"/>
                    </a:lnTo>
                    <a:lnTo>
                      <a:pt x="186" y="90"/>
                    </a:lnTo>
                    <a:lnTo>
                      <a:pt x="186" y="124"/>
                    </a:lnTo>
                    <a:lnTo>
                      <a:pt x="193" y="262"/>
                    </a:lnTo>
                    <a:lnTo>
                      <a:pt x="193" y="303"/>
                    </a:lnTo>
                    <a:lnTo>
                      <a:pt x="193" y="83"/>
                    </a:lnTo>
                    <a:lnTo>
                      <a:pt x="193" y="158"/>
                    </a:lnTo>
                    <a:lnTo>
                      <a:pt x="200" y="282"/>
                    </a:lnTo>
                    <a:lnTo>
                      <a:pt x="200" y="296"/>
                    </a:lnTo>
                    <a:lnTo>
                      <a:pt x="200" y="83"/>
                    </a:lnTo>
                    <a:lnTo>
                      <a:pt x="200" y="186"/>
                    </a:lnTo>
                    <a:lnTo>
                      <a:pt x="207" y="296"/>
                    </a:lnTo>
                    <a:lnTo>
                      <a:pt x="207" y="303"/>
                    </a:lnTo>
                    <a:lnTo>
                      <a:pt x="207" y="90"/>
                    </a:lnTo>
                    <a:lnTo>
                      <a:pt x="207" y="220"/>
                    </a:lnTo>
                    <a:lnTo>
                      <a:pt x="214" y="303"/>
                    </a:lnTo>
                    <a:lnTo>
                      <a:pt x="214" y="97"/>
                    </a:lnTo>
                    <a:lnTo>
                      <a:pt x="214" y="248"/>
                    </a:lnTo>
                    <a:lnTo>
                      <a:pt x="221" y="296"/>
                    </a:lnTo>
                    <a:lnTo>
                      <a:pt x="221" y="90"/>
                    </a:lnTo>
                    <a:lnTo>
                      <a:pt x="221" y="269"/>
                    </a:lnTo>
                    <a:lnTo>
                      <a:pt x="227" y="282"/>
                    </a:lnTo>
                    <a:lnTo>
                      <a:pt x="227" y="90"/>
                    </a:lnTo>
                    <a:lnTo>
                      <a:pt x="227" y="289"/>
                    </a:lnTo>
                    <a:lnTo>
                      <a:pt x="234" y="262"/>
                    </a:lnTo>
                    <a:lnTo>
                      <a:pt x="234" y="97"/>
                    </a:lnTo>
                    <a:lnTo>
                      <a:pt x="234" y="296"/>
                    </a:lnTo>
                    <a:lnTo>
                      <a:pt x="241" y="234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27" name="Freeform 73"/>
              <p:cNvSpPr>
                <a:spLocks/>
              </p:cNvSpPr>
              <p:nvPr/>
            </p:nvSpPr>
            <p:spPr bwMode="auto">
              <a:xfrm>
                <a:off x="3434968" y="3667294"/>
                <a:ext cx="373519" cy="316394"/>
              </a:xfrm>
              <a:custGeom>
                <a:avLst/>
                <a:gdLst>
                  <a:gd name="T0" fmla="*/ 0 w 234"/>
                  <a:gd name="T1" fmla="*/ 199 h 199"/>
                  <a:gd name="T2" fmla="*/ 0 w 234"/>
                  <a:gd name="T3" fmla="*/ 192 h 199"/>
                  <a:gd name="T4" fmla="*/ 7 w 234"/>
                  <a:gd name="T5" fmla="*/ 192 h 199"/>
                  <a:gd name="T6" fmla="*/ 7 w 234"/>
                  <a:gd name="T7" fmla="*/ 82 h 199"/>
                  <a:gd name="T8" fmla="*/ 14 w 234"/>
                  <a:gd name="T9" fmla="*/ 179 h 199"/>
                  <a:gd name="T10" fmla="*/ 21 w 234"/>
                  <a:gd name="T11" fmla="*/ 6 h 199"/>
                  <a:gd name="T12" fmla="*/ 21 w 234"/>
                  <a:gd name="T13" fmla="*/ 34 h 199"/>
                  <a:gd name="T14" fmla="*/ 28 w 234"/>
                  <a:gd name="T15" fmla="*/ 192 h 199"/>
                  <a:gd name="T16" fmla="*/ 35 w 234"/>
                  <a:gd name="T17" fmla="*/ 34 h 199"/>
                  <a:gd name="T18" fmla="*/ 35 w 234"/>
                  <a:gd name="T19" fmla="*/ 6 h 199"/>
                  <a:gd name="T20" fmla="*/ 42 w 234"/>
                  <a:gd name="T21" fmla="*/ 179 h 199"/>
                  <a:gd name="T22" fmla="*/ 48 w 234"/>
                  <a:gd name="T23" fmla="*/ 75 h 199"/>
                  <a:gd name="T24" fmla="*/ 48 w 234"/>
                  <a:gd name="T25" fmla="*/ 13 h 199"/>
                  <a:gd name="T26" fmla="*/ 55 w 234"/>
                  <a:gd name="T27" fmla="*/ 185 h 199"/>
                  <a:gd name="T28" fmla="*/ 55 w 234"/>
                  <a:gd name="T29" fmla="*/ 34 h 199"/>
                  <a:gd name="T30" fmla="*/ 62 w 234"/>
                  <a:gd name="T31" fmla="*/ 185 h 199"/>
                  <a:gd name="T32" fmla="*/ 62 w 234"/>
                  <a:gd name="T33" fmla="*/ 48 h 199"/>
                  <a:gd name="T34" fmla="*/ 69 w 234"/>
                  <a:gd name="T35" fmla="*/ 179 h 199"/>
                  <a:gd name="T36" fmla="*/ 69 w 234"/>
                  <a:gd name="T37" fmla="*/ 75 h 199"/>
                  <a:gd name="T38" fmla="*/ 76 w 234"/>
                  <a:gd name="T39" fmla="*/ 179 h 199"/>
                  <a:gd name="T40" fmla="*/ 76 w 234"/>
                  <a:gd name="T41" fmla="*/ 96 h 199"/>
                  <a:gd name="T42" fmla="*/ 83 w 234"/>
                  <a:gd name="T43" fmla="*/ 20 h 199"/>
                  <a:gd name="T44" fmla="*/ 90 w 234"/>
                  <a:gd name="T45" fmla="*/ 179 h 199"/>
                  <a:gd name="T46" fmla="*/ 90 w 234"/>
                  <a:gd name="T47" fmla="*/ 144 h 199"/>
                  <a:gd name="T48" fmla="*/ 97 w 234"/>
                  <a:gd name="T49" fmla="*/ 13 h 199"/>
                  <a:gd name="T50" fmla="*/ 103 w 234"/>
                  <a:gd name="T51" fmla="*/ 75 h 199"/>
                  <a:gd name="T52" fmla="*/ 103 w 234"/>
                  <a:gd name="T53" fmla="*/ 13 h 199"/>
                  <a:gd name="T54" fmla="*/ 110 w 234"/>
                  <a:gd name="T55" fmla="*/ 55 h 199"/>
                  <a:gd name="T56" fmla="*/ 110 w 234"/>
                  <a:gd name="T57" fmla="*/ 20 h 199"/>
                  <a:gd name="T58" fmla="*/ 117 w 234"/>
                  <a:gd name="T59" fmla="*/ 41 h 199"/>
                  <a:gd name="T60" fmla="*/ 117 w 234"/>
                  <a:gd name="T61" fmla="*/ 27 h 199"/>
                  <a:gd name="T62" fmla="*/ 124 w 234"/>
                  <a:gd name="T63" fmla="*/ 27 h 199"/>
                  <a:gd name="T64" fmla="*/ 124 w 234"/>
                  <a:gd name="T65" fmla="*/ 20 h 199"/>
                  <a:gd name="T66" fmla="*/ 131 w 234"/>
                  <a:gd name="T67" fmla="*/ 20 h 199"/>
                  <a:gd name="T68" fmla="*/ 131 w 234"/>
                  <a:gd name="T69" fmla="*/ 61 h 199"/>
                  <a:gd name="T70" fmla="*/ 138 w 234"/>
                  <a:gd name="T71" fmla="*/ 172 h 199"/>
                  <a:gd name="T72" fmla="*/ 145 w 234"/>
                  <a:gd name="T73" fmla="*/ 27 h 199"/>
                  <a:gd name="T74" fmla="*/ 145 w 234"/>
                  <a:gd name="T75" fmla="*/ 34 h 199"/>
                  <a:gd name="T76" fmla="*/ 152 w 234"/>
                  <a:gd name="T77" fmla="*/ 172 h 199"/>
                  <a:gd name="T78" fmla="*/ 159 w 234"/>
                  <a:gd name="T79" fmla="*/ 61 h 199"/>
                  <a:gd name="T80" fmla="*/ 159 w 234"/>
                  <a:gd name="T81" fmla="*/ 20 h 199"/>
                  <a:gd name="T82" fmla="*/ 165 w 234"/>
                  <a:gd name="T83" fmla="*/ 172 h 199"/>
                  <a:gd name="T84" fmla="*/ 165 w 234"/>
                  <a:gd name="T85" fmla="*/ 27 h 199"/>
                  <a:gd name="T86" fmla="*/ 172 w 234"/>
                  <a:gd name="T87" fmla="*/ 172 h 199"/>
                  <a:gd name="T88" fmla="*/ 172 w 234"/>
                  <a:gd name="T89" fmla="*/ 41 h 199"/>
                  <a:gd name="T90" fmla="*/ 179 w 234"/>
                  <a:gd name="T91" fmla="*/ 172 h 199"/>
                  <a:gd name="T92" fmla="*/ 179 w 234"/>
                  <a:gd name="T93" fmla="*/ 144 h 199"/>
                  <a:gd name="T94" fmla="*/ 186 w 234"/>
                  <a:gd name="T95" fmla="*/ 27 h 199"/>
                  <a:gd name="T96" fmla="*/ 193 w 234"/>
                  <a:gd name="T97" fmla="*/ 158 h 199"/>
                  <a:gd name="T98" fmla="*/ 193 w 234"/>
                  <a:gd name="T99" fmla="*/ 165 h 199"/>
                  <a:gd name="T100" fmla="*/ 200 w 234"/>
                  <a:gd name="T101" fmla="*/ 172 h 199"/>
                  <a:gd name="T102" fmla="*/ 200 w 234"/>
                  <a:gd name="T103" fmla="*/ 172 h 199"/>
                  <a:gd name="T104" fmla="*/ 207 w 234"/>
                  <a:gd name="T105" fmla="*/ 172 h 199"/>
                  <a:gd name="T106" fmla="*/ 207 w 234"/>
                  <a:gd name="T107" fmla="*/ 172 h 199"/>
                  <a:gd name="T108" fmla="*/ 214 w 234"/>
                  <a:gd name="T109" fmla="*/ 165 h 199"/>
                  <a:gd name="T110" fmla="*/ 214 w 234"/>
                  <a:gd name="T111" fmla="*/ 158 h 199"/>
                  <a:gd name="T112" fmla="*/ 220 w 234"/>
                  <a:gd name="T113" fmla="*/ 165 h 199"/>
                  <a:gd name="T114" fmla="*/ 220 w 234"/>
                  <a:gd name="T115" fmla="*/ 144 h 199"/>
                  <a:gd name="T116" fmla="*/ 227 w 234"/>
                  <a:gd name="T117" fmla="*/ 172 h 199"/>
                  <a:gd name="T118" fmla="*/ 227 w 234"/>
                  <a:gd name="T119" fmla="*/ 130 h 199"/>
                  <a:gd name="T120" fmla="*/ 234 w 234"/>
                  <a:gd name="T121" fmla="*/ 172 h 199"/>
                  <a:gd name="T122" fmla="*/ 234 w 234"/>
                  <a:gd name="T123" fmla="*/ 11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4" h="199">
                    <a:moveTo>
                      <a:pt x="0" y="137"/>
                    </a:moveTo>
                    <a:lnTo>
                      <a:pt x="0" y="199"/>
                    </a:lnTo>
                    <a:lnTo>
                      <a:pt x="0" y="13"/>
                    </a:lnTo>
                    <a:lnTo>
                      <a:pt x="0" y="192"/>
                    </a:lnTo>
                    <a:lnTo>
                      <a:pt x="7" y="110"/>
                    </a:lnTo>
                    <a:lnTo>
                      <a:pt x="7" y="192"/>
                    </a:lnTo>
                    <a:lnTo>
                      <a:pt x="7" y="0"/>
                    </a:lnTo>
                    <a:lnTo>
                      <a:pt x="7" y="82"/>
                    </a:lnTo>
                    <a:lnTo>
                      <a:pt x="14" y="0"/>
                    </a:lnTo>
                    <a:lnTo>
                      <a:pt x="14" y="179"/>
                    </a:lnTo>
                    <a:lnTo>
                      <a:pt x="14" y="55"/>
                    </a:lnTo>
                    <a:lnTo>
                      <a:pt x="21" y="6"/>
                    </a:lnTo>
                    <a:lnTo>
                      <a:pt x="21" y="192"/>
                    </a:lnTo>
                    <a:lnTo>
                      <a:pt x="21" y="34"/>
                    </a:lnTo>
                    <a:lnTo>
                      <a:pt x="28" y="13"/>
                    </a:lnTo>
                    <a:lnTo>
                      <a:pt x="28" y="192"/>
                    </a:lnTo>
                    <a:lnTo>
                      <a:pt x="28" y="20"/>
                    </a:lnTo>
                    <a:lnTo>
                      <a:pt x="35" y="34"/>
                    </a:lnTo>
                    <a:lnTo>
                      <a:pt x="35" y="185"/>
                    </a:lnTo>
                    <a:lnTo>
                      <a:pt x="35" y="6"/>
                    </a:lnTo>
                    <a:lnTo>
                      <a:pt x="42" y="55"/>
                    </a:lnTo>
                    <a:lnTo>
                      <a:pt x="42" y="179"/>
                    </a:lnTo>
                    <a:lnTo>
                      <a:pt x="42" y="6"/>
                    </a:lnTo>
                    <a:lnTo>
                      <a:pt x="48" y="75"/>
                    </a:lnTo>
                    <a:lnTo>
                      <a:pt x="48" y="185"/>
                    </a:lnTo>
                    <a:lnTo>
                      <a:pt x="48" y="13"/>
                    </a:lnTo>
                    <a:lnTo>
                      <a:pt x="55" y="103"/>
                    </a:lnTo>
                    <a:lnTo>
                      <a:pt x="55" y="185"/>
                    </a:lnTo>
                    <a:lnTo>
                      <a:pt x="55" y="20"/>
                    </a:lnTo>
                    <a:lnTo>
                      <a:pt x="55" y="34"/>
                    </a:lnTo>
                    <a:lnTo>
                      <a:pt x="62" y="130"/>
                    </a:lnTo>
                    <a:lnTo>
                      <a:pt x="62" y="185"/>
                    </a:lnTo>
                    <a:lnTo>
                      <a:pt x="62" y="13"/>
                    </a:lnTo>
                    <a:lnTo>
                      <a:pt x="62" y="48"/>
                    </a:lnTo>
                    <a:lnTo>
                      <a:pt x="69" y="151"/>
                    </a:lnTo>
                    <a:lnTo>
                      <a:pt x="69" y="179"/>
                    </a:lnTo>
                    <a:lnTo>
                      <a:pt x="69" y="13"/>
                    </a:lnTo>
                    <a:lnTo>
                      <a:pt x="69" y="75"/>
                    </a:lnTo>
                    <a:lnTo>
                      <a:pt x="76" y="165"/>
                    </a:lnTo>
                    <a:lnTo>
                      <a:pt x="76" y="179"/>
                    </a:lnTo>
                    <a:lnTo>
                      <a:pt x="76" y="13"/>
                    </a:lnTo>
                    <a:lnTo>
                      <a:pt x="76" y="96"/>
                    </a:lnTo>
                    <a:lnTo>
                      <a:pt x="83" y="179"/>
                    </a:lnTo>
                    <a:lnTo>
                      <a:pt x="83" y="20"/>
                    </a:lnTo>
                    <a:lnTo>
                      <a:pt x="83" y="123"/>
                    </a:lnTo>
                    <a:lnTo>
                      <a:pt x="90" y="179"/>
                    </a:lnTo>
                    <a:lnTo>
                      <a:pt x="90" y="20"/>
                    </a:lnTo>
                    <a:lnTo>
                      <a:pt x="90" y="144"/>
                    </a:lnTo>
                    <a:lnTo>
                      <a:pt x="97" y="179"/>
                    </a:lnTo>
                    <a:lnTo>
                      <a:pt x="97" y="13"/>
                    </a:lnTo>
                    <a:lnTo>
                      <a:pt x="97" y="165"/>
                    </a:lnTo>
                    <a:lnTo>
                      <a:pt x="103" y="75"/>
                    </a:lnTo>
                    <a:lnTo>
                      <a:pt x="103" y="172"/>
                    </a:lnTo>
                    <a:lnTo>
                      <a:pt x="103" y="13"/>
                    </a:lnTo>
                    <a:lnTo>
                      <a:pt x="103" y="151"/>
                    </a:lnTo>
                    <a:lnTo>
                      <a:pt x="110" y="55"/>
                    </a:lnTo>
                    <a:lnTo>
                      <a:pt x="110" y="179"/>
                    </a:lnTo>
                    <a:lnTo>
                      <a:pt x="110" y="20"/>
                    </a:lnTo>
                    <a:lnTo>
                      <a:pt x="110" y="130"/>
                    </a:lnTo>
                    <a:lnTo>
                      <a:pt x="117" y="41"/>
                    </a:lnTo>
                    <a:lnTo>
                      <a:pt x="117" y="179"/>
                    </a:lnTo>
                    <a:lnTo>
                      <a:pt x="117" y="27"/>
                    </a:lnTo>
                    <a:lnTo>
                      <a:pt x="117" y="103"/>
                    </a:lnTo>
                    <a:lnTo>
                      <a:pt x="124" y="27"/>
                    </a:lnTo>
                    <a:lnTo>
                      <a:pt x="124" y="172"/>
                    </a:lnTo>
                    <a:lnTo>
                      <a:pt x="124" y="20"/>
                    </a:lnTo>
                    <a:lnTo>
                      <a:pt x="124" y="82"/>
                    </a:lnTo>
                    <a:lnTo>
                      <a:pt x="131" y="20"/>
                    </a:lnTo>
                    <a:lnTo>
                      <a:pt x="131" y="165"/>
                    </a:lnTo>
                    <a:lnTo>
                      <a:pt x="131" y="61"/>
                    </a:lnTo>
                    <a:lnTo>
                      <a:pt x="138" y="20"/>
                    </a:lnTo>
                    <a:lnTo>
                      <a:pt x="138" y="172"/>
                    </a:lnTo>
                    <a:lnTo>
                      <a:pt x="138" y="41"/>
                    </a:lnTo>
                    <a:lnTo>
                      <a:pt x="145" y="27"/>
                    </a:lnTo>
                    <a:lnTo>
                      <a:pt x="145" y="172"/>
                    </a:lnTo>
                    <a:lnTo>
                      <a:pt x="145" y="34"/>
                    </a:lnTo>
                    <a:lnTo>
                      <a:pt x="152" y="41"/>
                    </a:lnTo>
                    <a:lnTo>
                      <a:pt x="152" y="172"/>
                    </a:lnTo>
                    <a:lnTo>
                      <a:pt x="152" y="20"/>
                    </a:lnTo>
                    <a:lnTo>
                      <a:pt x="159" y="61"/>
                    </a:lnTo>
                    <a:lnTo>
                      <a:pt x="159" y="165"/>
                    </a:lnTo>
                    <a:lnTo>
                      <a:pt x="159" y="20"/>
                    </a:lnTo>
                    <a:lnTo>
                      <a:pt x="165" y="82"/>
                    </a:lnTo>
                    <a:lnTo>
                      <a:pt x="165" y="172"/>
                    </a:lnTo>
                    <a:lnTo>
                      <a:pt x="165" y="20"/>
                    </a:lnTo>
                    <a:lnTo>
                      <a:pt x="165" y="27"/>
                    </a:lnTo>
                    <a:lnTo>
                      <a:pt x="172" y="103"/>
                    </a:lnTo>
                    <a:lnTo>
                      <a:pt x="172" y="172"/>
                    </a:lnTo>
                    <a:lnTo>
                      <a:pt x="172" y="27"/>
                    </a:lnTo>
                    <a:lnTo>
                      <a:pt x="172" y="41"/>
                    </a:lnTo>
                    <a:lnTo>
                      <a:pt x="179" y="123"/>
                    </a:lnTo>
                    <a:lnTo>
                      <a:pt x="179" y="172"/>
                    </a:lnTo>
                    <a:lnTo>
                      <a:pt x="179" y="27"/>
                    </a:lnTo>
                    <a:lnTo>
                      <a:pt x="179" y="144"/>
                    </a:lnTo>
                    <a:lnTo>
                      <a:pt x="186" y="165"/>
                    </a:lnTo>
                    <a:lnTo>
                      <a:pt x="186" y="27"/>
                    </a:lnTo>
                    <a:lnTo>
                      <a:pt x="186" y="158"/>
                    </a:lnTo>
                    <a:lnTo>
                      <a:pt x="193" y="158"/>
                    </a:lnTo>
                    <a:lnTo>
                      <a:pt x="193" y="27"/>
                    </a:lnTo>
                    <a:lnTo>
                      <a:pt x="193" y="165"/>
                    </a:lnTo>
                    <a:lnTo>
                      <a:pt x="200" y="144"/>
                    </a:lnTo>
                    <a:lnTo>
                      <a:pt x="200" y="172"/>
                    </a:lnTo>
                    <a:lnTo>
                      <a:pt x="200" y="27"/>
                    </a:lnTo>
                    <a:lnTo>
                      <a:pt x="200" y="172"/>
                    </a:lnTo>
                    <a:lnTo>
                      <a:pt x="207" y="123"/>
                    </a:lnTo>
                    <a:lnTo>
                      <a:pt x="207" y="172"/>
                    </a:lnTo>
                    <a:lnTo>
                      <a:pt x="207" y="27"/>
                    </a:lnTo>
                    <a:lnTo>
                      <a:pt x="207" y="172"/>
                    </a:lnTo>
                    <a:lnTo>
                      <a:pt x="214" y="103"/>
                    </a:lnTo>
                    <a:lnTo>
                      <a:pt x="214" y="165"/>
                    </a:lnTo>
                    <a:lnTo>
                      <a:pt x="214" y="27"/>
                    </a:lnTo>
                    <a:lnTo>
                      <a:pt x="214" y="158"/>
                    </a:lnTo>
                    <a:lnTo>
                      <a:pt x="220" y="82"/>
                    </a:lnTo>
                    <a:lnTo>
                      <a:pt x="220" y="165"/>
                    </a:lnTo>
                    <a:lnTo>
                      <a:pt x="220" y="27"/>
                    </a:lnTo>
                    <a:lnTo>
                      <a:pt x="220" y="144"/>
                    </a:lnTo>
                    <a:lnTo>
                      <a:pt x="227" y="61"/>
                    </a:lnTo>
                    <a:lnTo>
                      <a:pt x="227" y="172"/>
                    </a:lnTo>
                    <a:lnTo>
                      <a:pt x="227" y="27"/>
                    </a:lnTo>
                    <a:lnTo>
                      <a:pt x="227" y="130"/>
                    </a:lnTo>
                    <a:lnTo>
                      <a:pt x="234" y="48"/>
                    </a:lnTo>
                    <a:lnTo>
                      <a:pt x="234" y="172"/>
                    </a:lnTo>
                    <a:lnTo>
                      <a:pt x="234" y="34"/>
                    </a:lnTo>
                    <a:lnTo>
                      <a:pt x="234" y="11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28" name="Freeform 74"/>
              <p:cNvSpPr>
                <a:spLocks/>
              </p:cNvSpPr>
              <p:nvPr/>
            </p:nvSpPr>
            <p:spPr bwMode="auto">
              <a:xfrm>
                <a:off x="3808487" y="3702451"/>
                <a:ext cx="393707" cy="239052"/>
              </a:xfrm>
              <a:custGeom>
                <a:avLst/>
                <a:gdLst>
                  <a:gd name="T0" fmla="*/ 7 w 248"/>
                  <a:gd name="T1" fmla="*/ 14 h 152"/>
                  <a:gd name="T2" fmla="*/ 7 w 248"/>
                  <a:gd name="T3" fmla="*/ 7 h 152"/>
                  <a:gd name="T4" fmla="*/ 14 w 248"/>
                  <a:gd name="T5" fmla="*/ 7 h 152"/>
                  <a:gd name="T6" fmla="*/ 14 w 248"/>
                  <a:gd name="T7" fmla="*/ 7 h 152"/>
                  <a:gd name="T8" fmla="*/ 21 w 248"/>
                  <a:gd name="T9" fmla="*/ 7 h 152"/>
                  <a:gd name="T10" fmla="*/ 21 w 248"/>
                  <a:gd name="T11" fmla="*/ 35 h 152"/>
                  <a:gd name="T12" fmla="*/ 28 w 248"/>
                  <a:gd name="T13" fmla="*/ 145 h 152"/>
                  <a:gd name="T14" fmla="*/ 35 w 248"/>
                  <a:gd name="T15" fmla="*/ 21 h 152"/>
                  <a:gd name="T16" fmla="*/ 35 w 248"/>
                  <a:gd name="T17" fmla="*/ 7 h 152"/>
                  <a:gd name="T18" fmla="*/ 42 w 248"/>
                  <a:gd name="T19" fmla="*/ 124 h 152"/>
                  <a:gd name="T20" fmla="*/ 42 w 248"/>
                  <a:gd name="T21" fmla="*/ 7 h 152"/>
                  <a:gd name="T22" fmla="*/ 48 w 248"/>
                  <a:gd name="T23" fmla="*/ 138 h 152"/>
                  <a:gd name="T24" fmla="*/ 48 w 248"/>
                  <a:gd name="T25" fmla="*/ 7 h 152"/>
                  <a:gd name="T26" fmla="*/ 55 w 248"/>
                  <a:gd name="T27" fmla="*/ 145 h 152"/>
                  <a:gd name="T28" fmla="*/ 55 w 248"/>
                  <a:gd name="T29" fmla="*/ 97 h 152"/>
                  <a:gd name="T30" fmla="*/ 62 w 248"/>
                  <a:gd name="T31" fmla="*/ 14 h 152"/>
                  <a:gd name="T32" fmla="*/ 69 w 248"/>
                  <a:gd name="T33" fmla="*/ 145 h 152"/>
                  <a:gd name="T34" fmla="*/ 69 w 248"/>
                  <a:gd name="T35" fmla="*/ 131 h 152"/>
                  <a:gd name="T36" fmla="*/ 76 w 248"/>
                  <a:gd name="T37" fmla="*/ 7 h 152"/>
                  <a:gd name="T38" fmla="*/ 83 w 248"/>
                  <a:gd name="T39" fmla="*/ 124 h 152"/>
                  <a:gd name="T40" fmla="*/ 83 w 248"/>
                  <a:gd name="T41" fmla="*/ 145 h 152"/>
                  <a:gd name="T42" fmla="*/ 90 w 248"/>
                  <a:gd name="T43" fmla="*/ 152 h 152"/>
                  <a:gd name="T44" fmla="*/ 90 w 248"/>
                  <a:gd name="T45" fmla="*/ 145 h 152"/>
                  <a:gd name="T46" fmla="*/ 97 w 248"/>
                  <a:gd name="T47" fmla="*/ 145 h 152"/>
                  <a:gd name="T48" fmla="*/ 97 w 248"/>
                  <a:gd name="T49" fmla="*/ 145 h 152"/>
                  <a:gd name="T50" fmla="*/ 103 w 248"/>
                  <a:gd name="T51" fmla="*/ 138 h 152"/>
                  <a:gd name="T52" fmla="*/ 103 w 248"/>
                  <a:gd name="T53" fmla="*/ 131 h 152"/>
                  <a:gd name="T54" fmla="*/ 110 w 248"/>
                  <a:gd name="T55" fmla="*/ 145 h 152"/>
                  <a:gd name="T56" fmla="*/ 110 w 248"/>
                  <a:gd name="T57" fmla="*/ 117 h 152"/>
                  <a:gd name="T58" fmla="*/ 117 w 248"/>
                  <a:gd name="T59" fmla="*/ 152 h 152"/>
                  <a:gd name="T60" fmla="*/ 124 w 248"/>
                  <a:gd name="T61" fmla="*/ 21 h 152"/>
                  <a:gd name="T62" fmla="*/ 124 w 248"/>
                  <a:gd name="T63" fmla="*/ 7 h 152"/>
                  <a:gd name="T64" fmla="*/ 131 w 248"/>
                  <a:gd name="T65" fmla="*/ 145 h 152"/>
                  <a:gd name="T66" fmla="*/ 138 w 248"/>
                  <a:gd name="T67" fmla="*/ 62 h 152"/>
                  <a:gd name="T68" fmla="*/ 138 w 248"/>
                  <a:gd name="T69" fmla="*/ 7 h 152"/>
                  <a:gd name="T70" fmla="*/ 145 w 248"/>
                  <a:gd name="T71" fmla="*/ 152 h 152"/>
                  <a:gd name="T72" fmla="*/ 145 w 248"/>
                  <a:gd name="T73" fmla="*/ 21 h 152"/>
                  <a:gd name="T74" fmla="*/ 152 w 248"/>
                  <a:gd name="T75" fmla="*/ 152 h 152"/>
                  <a:gd name="T76" fmla="*/ 152 w 248"/>
                  <a:gd name="T77" fmla="*/ 35 h 152"/>
                  <a:gd name="T78" fmla="*/ 159 w 248"/>
                  <a:gd name="T79" fmla="*/ 145 h 152"/>
                  <a:gd name="T80" fmla="*/ 159 w 248"/>
                  <a:gd name="T81" fmla="*/ 55 h 152"/>
                  <a:gd name="T82" fmla="*/ 165 w 248"/>
                  <a:gd name="T83" fmla="*/ 145 h 152"/>
                  <a:gd name="T84" fmla="*/ 165 w 248"/>
                  <a:gd name="T85" fmla="*/ 69 h 152"/>
                  <a:gd name="T86" fmla="*/ 172 w 248"/>
                  <a:gd name="T87" fmla="*/ 152 h 152"/>
                  <a:gd name="T88" fmla="*/ 172 w 248"/>
                  <a:gd name="T89" fmla="*/ 90 h 152"/>
                  <a:gd name="T90" fmla="*/ 179 w 248"/>
                  <a:gd name="T91" fmla="*/ 14 h 152"/>
                  <a:gd name="T92" fmla="*/ 186 w 248"/>
                  <a:gd name="T93" fmla="*/ 152 h 152"/>
                  <a:gd name="T94" fmla="*/ 186 w 248"/>
                  <a:gd name="T95" fmla="*/ 131 h 152"/>
                  <a:gd name="T96" fmla="*/ 193 w 248"/>
                  <a:gd name="T97" fmla="*/ 0 h 152"/>
                  <a:gd name="T98" fmla="*/ 200 w 248"/>
                  <a:gd name="T99" fmla="*/ 131 h 152"/>
                  <a:gd name="T100" fmla="*/ 200 w 248"/>
                  <a:gd name="T101" fmla="*/ 152 h 152"/>
                  <a:gd name="T102" fmla="*/ 207 w 248"/>
                  <a:gd name="T103" fmla="*/ 152 h 152"/>
                  <a:gd name="T104" fmla="*/ 207 w 248"/>
                  <a:gd name="T105" fmla="*/ 90 h 152"/>
                  <a:gd name="T106" fmla="*/ 214 w 248"/>
                  <a:gd name="T107" fmla="*/ 152 h 152"/>
                  <a:gd name="T108" fmla="*/ 214 w 248"/>
                  <a:gd name="T109" fmla="*/ 69 h 152"/>
                  <a:gd name="T110" fmla="*/ 220 w 248"/>
                  <a:gd name="T111" fmla="*/ 145 h 152"/>
                  <a:gd name="T112" fmla="*/ 220 w 248"/>
                  <a:gd name="T113" fmla="*/ 48 h 152"/>
                  <a:gd name="T114" fmla="*/ 227 w 248"/>
                  <a:gd name="T115" fmla="*/ 152 h 152"/>
                  <a:gd name="T116" fmla="*/ 234 w 248"/>
                  <a:gd name="T117" fmla="*/ 7 h 152"/>
                  <a:gd name="T118" fmla="*/ 234 w 248"/>
                  <a:gd name="T119" fmla="*/ 14 h 152"/>
                  <a:gd name="T120" fmla="*/ 241 w 248"/>
                  <a:gd name="T121" fmla="*/ 152 h 152"/>
                  <a:gd name="T122" fmla="*/ 248 w 248"/>
                  <a:gd name="T123" fmla="*/ 3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8" h="152">
                    <a:moveTo>
                      <a:pt x="0" y="90"/>
                    </a:moveTo>
                    <a:lnTo>
                      <a:pt x="7" y="14"/>
                    </a:lnTo>
                    <a:lnTo>
                      <a:pt x="7" y="145"/>
                    </a:lnTo>
                    <a:lnTo>
                      <a:pt x="7" y="7"/>
                    </a:lnTo>
                    <a:lnTo>
                      <a:pt x="7" y="69"/>
                    </a:lnTo>
                    <a:lnTo>
                      <a:pt x="14" y="7"/>
                    </a:lnTo>
                    <a:lnTo>
                      <a:pt x="14" y="145"/>
                    </a:lnTo>
                    <a:lnTo>
                      <a:pt x="14" y="7"/>
                    </a:lnTo>
                    <a:lnTo>
                      <a:pt x="14" y="48"/>
                    </a:lnTo>
                    <a:lnTo>
                      <a:pt x="21" y="7"/>
                    </a:lnTo>
                    <a:lnTo>
                      <a:pt x="21" y="145"/>
                    </a:lnTo>
                    <a:lnTo>
                      <a:pt x="21" y="35"/>
                    </a:lnTo>
                    <a:lnTo>
                      <a:pt x="28" y="14"/>
                    </a:lnTo>
                    <a:lnTo>
                      <a:pt x="28" y="145"/>
                    </a:lnTo>
                    <a:lnTo>
                      <a:pt x="28" y="21"/>
                    </a:lnTo>
                    <a:lnTo>
                      <a:pt x="35" y="21"/>
                    </a:lnTo>
                    <a:lnTo>
                      <a:pt x="35" y="145"/>
                    </a:lnTo>
                    <a:lnTo>
                      <a:pt x="35" y="7"/>
                    </a:lnTo>
                    <a:lnTo>
                      <a:pt x="35" y="35"/>
                    </a:lnTo>
                    <a:lnTo>
                      <a:pt x="42" y="124"/>
                    </a:lnTo>
                    <a:lnTo>
                      <a:pt x="42" y="145"/>
                    </a:lnTo>
                    <a:lnTo>
                      <a:pt x="42" y="7"/>
                    </a:lnTo>
                    <a:lnTo>
                      <a:pt x="42" y="55"/>
                    </a:lnTo>
                    <a:lnTo>
                      <a:pt x="48" y="138"/>
                    </a:lnTo>
                    <a:lnTo>
                      <a:pt x="48" y="145"/>
                    </a:lnTo>
                    <a:lnTo>
                      <a:pt x="48" y="7"/>
                    </a:lnTo>
                    <a:lnTo>
                      <a:pt x="48" y="76"/>
                    </a:lnTo>
                    <a:lnTo>
                      <a:pt x="55" y="145"/>
                    </a:lnTo>
                    <a:lnTo>
                      <a:pt x="55" y="7"/>
                    </a:lnTo>
                    <a:lnTo>
                      <a:pt x="55" y="97"/>
                    </a:lnTo>
                    <a:lnTo>
                      <a:pt x="62" y="145"/>
                    </a:lnTo>
                    <a:lnTo>
                      <a:pt x="62" y="14"/>
                    </a:lnTo>
                    <a:lnTo>
                      <a:pt x="62" y="117"/>
                    </a:lnTo>
                    <a:lnTo>
                      <a:pt x="69" y="145"/>
                    </a:lnTo>
                    <a:lnTo>
                      <a:pt x="69" y="7"/>
                    </a:lnTo>
                    <a:lnTo>
                      <a:pt x="69" y="131"/>
                    </a:lnTo>
                    <a:lnTo>
                      <a:pt x="76" y="138"/>
                    </a:lnTo>
                    <a:lnTo>
                      <a:pt x="76" y="7"/>
                    </a:lnTo>
                    <a:lnTo>
                      <a:pt x="76" y="145"/>
                    </a:lnTo>
                    <a:lnTo>
                      <a:pt x="83" y="124"/>
                    </a:lnTo>
                    <a:lnTo>
                      <a:pt x="83" y="7"/>
                    </a:lnTo>
                    <a:lnTo>
                      <a:pt x="83" y="145"/>
                    </a:lnTo>
                    <a:lnTo>
                      <a:pt x="90" y="110"/>
                    </a:lnTo>
                    <a:lnTo>
                      <a:pt x="90" y="152"/>
                    </a:lnTo>
                    <a:lnTo>
                      <a:pt x="90" y="14"/>
                    </a:lnTo>
                    <a:lnTo>
                      <a:pt x="90" y="145"/>
                    </a:lnTo>
                    <a:lnTo>
                      <a:pt x="97" y="90"/>
                    </a:lnTo>
                    <a:lnTo>
                      <a:pt x="97" y="145"/>
                    </a:lnTo>
                    <a:lnTo>
                      <a:pt x="97" y="7"/>
                    </a:lnTo>
                    <a:lnTo>
                      <a:pt x="97" y="145"/>
                    </a:lnTo>
                    <a:lnTo>
                      <a:pt x="103" y="69"/>
                    </a:lnTo>
                    <a:lnTo>
                      <a:pt x="103" y="138"/>
                    </a:lnTo>
                    <a:lnTo>
                      <a:pt x="103" y="7"/>
                    </a:lnTo>
                    <a:lnTo>
                      <a:pt x="103" y="131"/>
                    </a:lnTo>
                    <a:lnTo>
                      <a:pt x="110" y="48"/>
                    </a:lnTo>
                    <a:lnTo>
                      <a:pt x="110" y="145"/>
                    </a:lnTo>
                    <a:lnTo>
                      <a:pt x="110" y="7"/>
                    </a:lnTo>
                    <a:lnTo>
                      <a:pt x="110" y="117"/>
                    </a:lnTo>
                    <a:lnTo>
                      <a:pt x="117" y="28"/>
                    </a:lnTo>
                    <a:lnTo>
                      <a:pt x="117" y="152"/>
                    </a:lnTo>
                    <a:lnTo>
                      <a:pt x="117" y="14"/>
                    </a:lnTo>
                    <a:lnTo>
                      <a:pt x="124" y="21"/>
                    </a:lnTo>
                    <a:lnTo>
                      <a:pt x="124" y="152"/>
                    </a:lnTo>
                    <a:lnTo>
                      <a:pt x="124" y="7"/>
                    </a:lnTo>
                    <a:lnTo>
                      <a:pt x="131" y="41"/>
                    </a:lnTo>
                    <a:lnTo>
                      <a:pt x="131" y="145"/>
                    </a:lnTo>
                    <a:lnTo>
                      <a:pt x="131" y="7"/>
                    </a:lnTo>
                    <a:lnTo>
                      <a:pt x="138" y="62"/>
                    </a:lnTo>
                    <a:lnTo>
                      <a:pt x="138" y="145"/>
                    </a:lnTo>
                    <a:lnTo>
                      <a:pt x="138" y="7"/>
                    </a:lnTo>
                    <a:lnTo>
                      <a:pt x="145" y="76"/>
                    </a:lnTo>
                    <a:lnTo>
                      <a:pt x="145" y="152"/>
                    </a:lnTo>
                    <a:lnTo>
                      <a:pt x="145" y="7"/>
                    </a:lnTo>
                    <a:lnTo>
                      <a:pt x="145" y="21"/>
                    </a:lnTo>
                    <a:lnTo>
                      <a:pt x="152" y="103"/>
                    </a:lnTo>
                    <a:lnTo>
                      <a:pt x="152" y="152"/>
                    </a:lnTo>
                    <a:lnTo>
                      <a:pt x="152" y="7"/>
                    </a:lnTo>
                    <a:lnTo>
                      <a:pt x="152" y="35"/>
                    </a:lnTo>
                    <a:lnTo>
                      <a:pt x="159" y="117"/>
                    </a:lnTo>
                    <a:lnTo>
                      <a:pt x="159" y="145"/>
                    </a:lnTo>
                    <a:lnTo>
                      <a:pt x="159" y="7"/>
                    </a:lnTo>
                    <a:lnTo>
                      <a:pt x="159" y="55"/>
                    </a:lnTo>
                    <a:lnTo>
                      <a:pt x="165" y="138"/>
                    </a:lnTo>
                    <a:lnTo>
                      <a:pt x="165" y="145"/>
                    </a:lnTo>
                    <a:lnTo>
                      <a:pt x="165" y="7"/>
                    </a:lnTo>
                    <a:lnTo>
                      <a:pt x="165" y="69"/>
                    </a:lnTo>
                    <a:lnTo>
                      <a:pt x="172" y="145"/>
                    </a:lnTo>
                    <a:lnTo>
                      <a:pt x="172" y="152"/>
                    </a:lnTo>
                    <a:lnTo>
                      <a:pt x="172" y="7"/>
                    </a:lnTo>
                    <a:lnTo>
                      <a:pt x="172" y="90"/>
                    </a:lnTo>
                    <a:lnTo>
                      <a:pt x="179" y="152"/>
                    </a:lnTo>
                    <a:lnTo>
                      <a:pt x="179" y="14"/>
                    </a:lnTo>
                    <a:lnTo>
                      <a:pt x="179" y="110"/>
                    </a:lnTo>
                    <a:lnTo>
                      <a:pt x="186" y="152"/>
                    </a:lnTo>
                    <a:lnTo>
                      <a:pt x="186" y="7"/>
                    </a:lnTo>
                    <a:lnTo>
                      <a:pt x="186" y="131"/>
                    </a:lnTo>
                    <a:lnTo>
                      <a:pt x="193" y="145"/>
                    </a:lnTo>
                    <a:lnTo>
                      <a:pt x="193" y="0"/>
                    </a:lnTo>
                    <a:lnTo>
                      <a:pt x="193" y="145"/>
                    </a:lnTo>
                    <a:lnTo>
                      <a:pt x="200" y="131"/>
                    </a:lnTo>
                    <a:lnTo>
                      <a:pt x="200" y="7"/>
                    </a:lnTo>
                    <a:lnTo>
                      <a:pt x="200" y="152"/>
                    </a:lnTo>
                    <a:lnTo>
                      <a:pt x="207" y="110"/>
                    </a:lnTo>
                    <a:lnTo>
                      <a:pt x="207" y="152"/>
                    </a:lnTo>
                    <a:lnTo>
                      <a:pt x="207" y="14"/>
                    </a:lnTo>
                    <a:lnTo>
                      <a:pt x="207" y="90"/>
                    </a:lnTo>
                    <a:lnTo>
                      <a:pt x="214" y="14"/>
                    </a:lnTo>
                    <a:lnTo>
                      <a:pt x="214" y="152"/>
                    </a:lnTo>
                    <a:lnTo>
                      <a:pt x="214" y="7"/>
                    </a:lnTo>
                    <a:lnTo>
                      <a:pt x="214" y="69"/>
                    </a:lnTo>
                    <a:lnTo>
                      <a:pt x="220" y="7"/>
                    </a:lnTo>
                    <a:lnTo>
                      <a:pt x="220" y="145"/>
                    </a:lnTo>
                    <a:lnTo>
                      <a:pt x="220" y="0"/>
                    </a:lnTo>
                    <a:lnTo>
                      <a:pt x="220" y="48"/>
                    </a:lnTo>
                    <a:lnTo>
                      <a:pt x="227" y="0"/>
                    </a:lnTo>
                    <a:lnTo>
                      <a:pt x="227" y="152"/>
                    </a:lnTo>
                    <a:lnTo>
                      <a:pt x="227" y="28"/>
                    </a:lnTo>
                    <a:lnTo>
                      <a:pt x="234" y="7"/>
                    </a:lnTo>
                    <a:lnTo>
                      <a:pt x="234" y="152"/>
                    </a:lnTo>
                    <a:lnTo>
                      <a:pt x="234" y="14"/>
                    </a:lnTo>
                    <a:lnTo>
                      <a:pt x="241" y="21"/>
                    </a:lnTo>
                    <a:lnTo>
                      <a:pt x="241" y="152"/>
                    </a:lnTo>
                    <a:lnTo>
                      <a:pt x="241" y="7"/>
                    </a:lnTo>
                    <a:lnTo>
                      <a:pt x="248" y="35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29" name="Freeform 75"/>
              <p:cNvSpPr>
                <a:spLocks/>
              </p:cNvSpPr>
              <p:nvPr/>
            </p:nvSpPr>
            <p:spPr bwMode="auto">
              <a:xfrm>
                <a:off x="4202193" y="3702451"/>
                <a:ext cx="370153" cy="239052"/>
              </a:xfrm>
              <a:custGeom>
                <a:avLst/>
                <a:gdLst>
                  <a:gd name="T0" fmla="*/ 0 w 234"/>
                  <a:gd name="T1" fmla="*/ 152 h 152"/>
                  <a:gd name="T2" fmla="*/ 7 w 234"/>
                  <a:gd name="T3" fmla="*/ 55 h 152"/>
                  <a:gd name="T4" fmla="*/ 7 w 234"/>
                  <a:gd name="T5" fmla="*/ 0 h 152"/>
                  <a:gd name="T6" fmla="*/ 14 w 234"/>
                  <a:gd name="T7" fmla="*/ 76 h 152"/>
                  <a:gd name="T8" fmla="*/ 14 w 234"/>
                  <a:gd name="T9" fmla="*/ 7 h 152"/>
                  <a:gd name="T10" fmla="*/ 21 w 234"/>
                  <a:gd name="T11" fmla="*/ 97 h 152"/>
                  <a:gd name="T12" fmla="*/ 21 w 234"/>
                  <a:gd name="T13" fmla="*/ 7 h 152"/>
                  <a:gd name="T14" fmla="*/ 28 w 234"/>
                  <a:gd name="T15" fmla="*/ 117 h 152"/>
                  <a:gd name="T16" fmla="*/ 28 w 234"/>
                  <a:gd name="T17" fmla="*/ 0 h 152"/>
                  <a:gd name="T18" fmla="*/ 34 w 234"/>
                  <a:gd name="T19" fmla="*/ 138 h 152"/>
                  <a:gd name="T20" fmla="*/ 34 w 234"/>
                  <a:gd name="T21" fmla="*/ 0 h 152"/>
                  <a:gd name="T22" fmla="*/ 41 w 234"/>
                  <a:gd name="T23" fmla="*/ 145 h 152"/>
                  <a:gd name="T24" fmla="*/ 41 w 234"/>
                  <a:gd name="T25" fmla="*/ 152 h 152"/>
                  <a:gd name="T26" fmla="*/ 48 w 234"/>
                  <a:gd name="T27" fmla="*/ 152 h 152"/>
                  <a:gd name="T28" fmla="*/ 48 w 234"/>
                  <a:gd name="T29" fmla="*/ 152 h 152"/>
                  <a:gd name="T30" fmla="*/ 55 w 234"/>
                  <a:gd name="T31" fmla="*/ 152 h 152"/>
                  <a:gd name="T32" fmla="*/ 55 w 234"/>
                  <a:gd name="T33" fmla="*/ 145 h 152"/>
                  <a:gd name="T34" fmla="*/ 62 w 234"/>
                  <a:gd name="T35" fmla="*/ 145 h 152"/>
                  <a:gd name="T36" fmla="*/ 62 w 234"/>
                  <a:gd name="T37" fmla="*/ 131 h 152"/>
                  <a:gd name="T38" fmla="*/ 69 w 234"/>
                  <a:gd name="T39" fmla="*/ 152 h 152"/>
                  <a:gd name="T40" fmla="*/ 69 w 234"/>
                  <a:gd name="T41" fmla="*/ 117 h 152"/>
                  <a:gd name="T42" fmla="*/ 76 w 234"/>
                  <a:gd name="T43" fmla="*/ 152 h 152"/>
                  <a:gd name="T44" fmla="*/ 76 w 234"/>
                  <a:gd name="T45" fmla="*/ 97 h 152"/>
                  <a:gd name="T46" fmla="*/ 83 w 234"/>
                  <a:gd name="T47" fmla="*/ 152 h 152"/>
                  <a:gd name="T48" fmla="*/ 83 w 234"/>
                  <a:gd name="T49" fmla="*/ 76 h 152"/>
                  <a:gd name="T50" fmla="*/ 89 w 234"/>
                  <a:gd name="T51" fmla="*/ 145 h 152"/>
                  <a:gd name="T52" fmla="*/ 89 w 234"/>
                  <a:gd name="T53" fmla="*/ 48 h 152"/>
                  <a:gd name="T54" fmla="*/ 96 w 234"/>
                  <a:gd name="T55" fmla="*/ 152 h 152"/>
                  <a:gd name="T56" fmla="*/ 103 w 234"/>
                  <a:gd name="T57" fmla="*/ 7 h 152"/>
                  <a:gd name="T58" fmla="*/ 103 w 234"/>
                  <a:gd name="T59" fmla="*/ 14 h 152"/>
                  <a:gd name="T60" fmla="*/ 110 w 234"/>
                  <a:gd name="T61" fmla="*/ 152 h 152"/>
                  <a:gd name="T62" fmla="*/ 117 w 234"/>
                  <a:gd name="T63" fmla="*/ 35 h 152"/>
                  <a:gd name="T64" fmla="*/ 117 w 234"/>
                  <a:gd name="T65" fmla="*/ 0 h 152"/>
                  <a:gd name="T66" fmla="*/ 124 w 234"/>
                  <a:gd name="T67" fmla="*/ 145 h 152"/>
                  <a:gd name="T68" fmla="*/ 124 w 234"/>
                  <a:gd name="T69" fmla="*/ 7 h 152"/>
                  <a:gd name="T70" fmla="*/ 131 w 234"/>
                  <a:gd name="T71" fmla="*/ 152 h 152"/>
                  <a:gd name="T72" fmla="*/ 131 w 234"/>
                  <a:gd name="T73" fmla="*/ 97 h 152"/>
                  <a:gd name="T74" fmla="*/ 138 w 234"/>
                  <a:gd name="T75" fmla="*/ 7 h 152"/>
                  <a:gd name="T76" fmla="*/ 145 w 234"/>
                  <a:gd name="T77" fmla="*/ 152 h 152"/>
                  <a:gd name="T78" fmla="*/ 145 w 234"/>
                  <a:gd name="T79" fmla="*/ 131 h 152"/>
                  <a:gd name="T80" fmla="*/ 151 w 234"/>
                  <a:gd name="T81" fmla="*/ 0 h 152"/>
                  <a:gd name="T82" fmla="*/ 158 w 234"/>
                  <a:gd name="T83" fmla="*/ 131 h 152"/>
                  <a:gd name="T84" fmla="*/ 158 w 234"/>
                  <a:gd name="T85" fmla="*/ 152 h 152"/>
                  <a:gd name="T86" fmla="*/ 165 w 234"/>
                  <a:gd name="T87" fmla="*/ 152 h 152"/>
                  <a:gd name="T88" fmla="*/ 165 w 234"/>
                  <a:gd name="T89" fmla="*/ 152 h 152"/>
                  <a:gd name="T90" fmla="*/ 172 w 234"/>
                  <a:gd name="T91" fmla="*/ 152 h 152"/>
                  <a:gd name="T92" fmla="*/ 172 w 234"/>
                  <a:gd name="T93" fmla="*/ 145 h 152"/>
                  <a:gd name="T94" fmla="*/ 179 w 234"/>
                  <a:gd name="T95" fmla="*/ 145 h 152"/>
                  <a:gd name="T96" fmla="*/ 179 w 234"/>
                  <a:gd name="T97" fmla="*/ 131 h 152"/>
                  <a:gd name="T98" fmla="*/ 186 w 234"/>
                  <a:gd name="T99" fmla="*/ 145 h 152"/>
                  <a:gd name="T100" fmla="*/ 186 w 234"/>
                  <a:gd name="T101" fmla="*/ 117 h 152"/>
                  <a:gd name="T102" fmla="*/ 193 w 234"/>
                  <a:gd name="T103" fmla="*/ 152 h 152"/>
                  <a:gd name="T104" fmla="*/ 193 w 234"/>
                  <a:gd name="T105" fmla="*/ 97 h 152"/>
                  <a:gd name="T106" fmla="*/ 200 w 234"/>
                  <a:gd name="T107" fmla="*/ 152 h 152"/>
                  <a:gd name="T108" fmla="*/ 200 w 234"/>
                  <a:gd name="T109" fmla="*/ 76 h 152"/>
                  <a:gd name="T110" fmla="*/ 206 w 234"/>
                  <a:gd name="T111" fmla="*/ 145 h 152"/>
                  <a:gd name="T112" fmla="*/ 206 w 234"/>
                  <a:gd name="T113" fmla="*/ 55 h 152"/>
                  <a:gd name="T114" fmla="*/ 213 w 234"/>
                  <a:gd name="T115" fmla="*/ 145 h 152"/>
                  <a:gd name="T116" fmla="*/ 220 w 234"/>
                  <a:gd name="T117" fmla="*/ 76 h 152"/>
                  <a:gd name="T118" fmla="*/ 220 w 234"/>
                  <a:gd name="T119" fmla="*/ 14 h 152"/>
                  <a:gd name="T120" fmla="*/ 227 w 234"/>
                  <a:gd name="T121" fmla="*/ 97 h 152"/>
                  <a:gd name="T122" fmla="*/ 227 w 234"/>
                  <a:gd name="T123" fmla="*/ 14 h 152"/>
                  <a:gd name="T124" fmla="*/ 234 w 234"/>
                  <a:gd name="T125" fmla="*/ 1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4" h="152">
                    <a:moveTo>
                      <a:pt x="0" y="35"/>
                    </a:moveTo>
                    <a:lnTo>
                      <a:pt x="0" y="152"/>
                    </a:lnTo>
                    <a:lnTo>
                      <a:pt x="0" y="0"/>
                    </a:lnTo>
                    <a:lnTo>
                      <a:pt x="7" y="55"/>
                    </a:lnTo>
                    <a:lnTo>
                      <a:pt x="7" y="152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6"/>
                    </a:lnTo>
                    <a:lnTo>
                      <a:pt x="14" y="152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21" y="97"/>
                    </a:lnTo>
                    <a:lnTo>
                      <a:pt x="21" y="152"/>
                    </a:lnTo>
                    <a:lnTo>
                      <a:pt x="21" y="7"/>
                    </a:lnTo>
                    <a:lnTo>
                      <a:pt x="21" y="28"/>
                    </a:lnTo>
                    <a:lnTo>
                      <a:pt x="28" y="117"/>
                    </a:lnTo>
                    <a:lnTo>
                      <a:pt x="28" y="152"/>
                    </a:lnTo>
                    <a:lnTo>
                      <a:pt x="28" y="0"/>
                    </a:lnTo>
                    <a:lnTo>
                      <a:pt x="28" y="48"/>
                    </a:lnTo>
                    <a:lnTo>
                      <a:pt x="34" y="138"/>
                    </a:lnTo>
                    <a:lnTo>
                      <a:pt x="34" y="145"/>
                    </a:lnTo>
                    <a:lnTo>
                      <a:pt x="34" y="0"/>
                    </a:lnTo>
                    <a:lnTo>
                      <a:pt x="34" y="69"/>
                    </a:lnTo>
                    <a:lnTo>
                      <a:pt x="41" y="145"/>
                    </a:lnTo>
                    <a:lnTo>
                      <a:pt x="41" y="0"/>
                    </a:lnTo>
                    <a:lnTo>
                      <a:pt x="41" y="152"/>
                    </a:lnTo>
                    <a:lnTo>
                      <a:pt x="48" y="110"/>
                    </a:lnTo>
                    <a:lnTo>
                      <a:pt x="48" y="152"/>
                    </a:lnTo>
                    <a:lnTo>
                      <a:pt x="48" y="7"/>
                    </a:lnTo>
                    <a:lnTo>
                      <a:pt x="48" y="152"/>
                    </a:lnTo>
                    <a:lnTo>
                      <a:pt x="55" y="90"/>
                    </a:lnTo>
                    <a:lnTo>
                      <a:pt x="55" y="152"/>
                    </a:lnTo>
                    <a:lnTo>
                      <a:pt x="55" y="0"/>
                    </a:lnTo>
                    <a:lnTo>
                      <a:pt x="55" y="145"/>
                    </a:lnTo>
                    <a:lnTo>
                      <a:pt x="62" y="62"/>
                    </a:lnTo>
                    <a:lnTo>
                      <a:pt x="62" y="145"/>
                    </a:lnTo>
                    <a:lnTo>
                      <a:pt x="62" y="0"/>
                    </a:lnTo>
                    <a:lnTo>
                      <a:pt x="62" y="131"/>
                    </a:lnTo>
                    <a:lnTo>
                      <a:pt x="69" y="41"/>
                    </a:lnTo>
                    <a:lnTo>
                      <a:pt x="69" y="152"/>
                    </a:lnTo>
                    <a:lnTo>
                      <a:pt x="69" y="0"/>
                    </a:lnTo>
                    <a:lnTo>
                      <a:pt x="69" y="117"/>
                    </a:lnTo>
                    <a:lnTo>
                      <a:pt x="76" y="28"/>
                    </a:lnTo>
                    <a:lnTo>
                      <a:pt x="76" y="152"/>
                    </a:lnTo>
                    <a:lnTo>
                      <a:pt x="76" y="7"/>
                    </a:lnTo>
                    <a:lnTo>
                      <a:pt x="76" y="97"/>
                    </a:lnTo>
                    <a:lnTo>
                      <a:pt x="83" y="14"/>
                    </a:lnTo>
                    <a:lnTo>
                      <a:pt x="83" y="152"/>
                    </a:lnTo>
                    <a:lnTo>
                      <a:pt x="83" y="7"/>
                    </a:lnTo>
                    <a:lnTo>
                      <a:pt x="83" y="76"/>
                    </a:lnTo>
                    <a:lnTo>
                      <a:pt x="89" y="0"/>
                    </a:lnTo>
                    <a:lnTo>
                      <a:pt x="89" y="145"/>
                    </a:lnTo>
                    <a:lnTo>
                      <a:pt x="89" y="0"/>
                    </a:lnTo>
                    <a:lnTo>
                      <a:pt x="89" y="48"/>
                    </a:lnTo>
                    <a:lnTo>
                      <a:pt x="96" y="0"/>
                    </a:lnTo>
                    <a:lnTo>
                      <a:pt x="96" y="152"/>
                    </a:lnTo>
                    <a:lnTo>
                      <a:pt x="96" y="35"/>
                    </a:lnTo>
                    <a:lnTo>
                      <a:pt x="103" y="7"/>
                    </a:lnTo>
                    <a:lnTo>
                      <a:pt x="103" y="152"/>
                    </a:lnTo>
                    <a:lnTo>
                      <a:pt x="103" y="14"/>
                    </a:lnTo>
                    <a:lnTo>
                      <a:pt x="110" y="14"/>
                    </a:lnTo>
                    <a:lnTo>
                      <a:pt x="110" y="152"/>
                    </a:lnTo>
                    <a:lnTo>
                      <a:pt x="110" y="7"/>
                    </a:lnTo>
                    <a:lnTo>
                      <a:pt x="117" y="35"/>
                    </a:lnTo>
                    <a:lnTo>
                      <a:pt x="117" y="152"/>
                    </a:lnTo>
                    <a:lnTo>
                      <a:pt x="117" y="0"/>
                    </a:lnTo>
                    <a:lnTo>
                      <a:pt x="124" y="55"/>
                    </a:lnTo>
                    <a:lnTo>
                      <a:pt x="124" y="145"/>
                    </a:lnTo>
                    <a:lnTo>
                      <a:pt x="124" y="0"/>
                    </a:lnTo>
                    <a:lnTo>
                      <a:pt x="124" y="7"/>
                    </a:lnTo>
                    <a:lnTo>
                      <a:pt x="131" y="76"/>
                    </a:lnTo>
                    <a:lnTo>
                      <a:pt x="131" y="152"/>
                    </a:lnTo>
                    <a:lnTo>
                      <a:pt x="131" y="7"/>
                    </a:lnTo>
                    <a:lnTo>
                      <a:pt x="131" y="97"/>
                    </a:lnTo>
                    <a:lnTo>
                      <a:pt x="138" y="152"/>
                    </a:lnTo>
                    <a:lnTo>
                      <a:pt x="138" y="7"/>
                    </a:lnTo>
                    <a:lnTo>
                      <a:pt x="138" y="117"/>
                    </a:lnTo>
                    <a:lnTo>
                      <a:pt x="145" y="152"/>
                    </a:lnTo>
                    <a:lnTo>
                      <a:pt x="145" y="7"/>
                    </a:lnTo>
                    <a:lnTo>
                      <a:pt x="145" y="131"/>
                    </a:lnTo>
                    <a:lnTo>
                      <a:pt x="151" y="145"/>
                    </a:lnTo>
                    <a:lnTo>
                      <a:pt x="151" y="0"/>
                    </a:lnTo>
                    <a:lnTo>
                      <a:pt x="151" y="145"/>
                    </a:lnTo>
                    <a:lnTo>
                      <a:pt x="158" y="131"/>
                    </a:lnTo>
                    <a:lnTo>
                      <a:pt x="158" y="7"/>
                    </a:lnTo>
                    <a:lnTo>
                      <a:pt x="158" y="152"/>
                    </a:lnTo>
                    <a:lnTo>
                      <a:pt x="165" y="110"/>
                    </a:lnTo>
                    <a:lnTo>
                      <a:pt x="165" y="152"/>
                    </a:lnTo>
                    <a:lnTo>
                      <a:pt x="165" y="14"/>
                    </a:lnTo>
                    <a:lnTo>
                      <a:pt x="165" y="152"/>
                    </a:lnTo>
                    <a:lnTo>
                      <a:pt x="172" y="90"/>
                    </a:lnTo>
                    <a:lnTo>
                      <a:pt x="172" y="152"/>
                    </a:lnTo>
                    <a:lnTo>
                      <a:pt x="172" y="7"/>
                    </a:lnTo>
                    <a:lnTo>
                      <a:pt x="172" y="145"/>
                    </a:lnTo>
                    <a:lnTo>
                      <a:pt x="179" y="69"/>
                    </a:lnTo>
                    <a:lnTo>
                      <a:pt x="179" y="145"/>
                    </a:lnTo>
                    <a:lnTo>
                      <a:pt x="179" y="7"/>
                    </a:lnTo>
                    <a:lnTo>
                      <a:pt x="179" y="131"/>
                    </a:lnTo>
                    <a:lnTo>
                      <a:pt x="186" y="48"/>
                    </a:lnTo>
                    <a:lnTo>
                      <a:pt x="186" y="145"/>
                    </a:lnTo>
                    <a:lnTo>
                      <a:pt x="186" y="7"/>
                    </a:lnTo>
                    <a:lnTo>
                      <a:pt x="186" y="117"/>
                    </a:lnTo>
                    <a:lnTo>
                      <a:pt x="193" y="28"/>
                    </a:lnTo>
                    <a:lnTo>
                      <a:pt x="193" y="152"/>
                    </a:lnTo>
                    <a:lnTo>
                      <a:pt x="193" y="14"/>
                    </a:lnTo>
                    <a:lnTo>
                      <a:pt x="193" y="97"/>
                    </a:lnTo>
                    <a:lnTo>
                      <a:pt x="200" y="14"/>
                    </a:lnTo>
                    <a:lnTo>
                      <a:pt x="200" y="152"/>
                    </a:lnTo>
                    <a:lnTo>
                      <a:pt x="200" y="7"/>
                    </a:lnTo>
                    <a:lnTo>
                      <a:pt x="200" y="76"/>
                    </a:lnTo>
                    <a:lnTo>
                      <a:pt x="206" y="7"/>
                    </a:lnTo>
                    <a:lnTo>
                      <a:pt x="206" y="145"/>
                    </a:lnTo>
                    <a:lnTo>
                      <a:pt x="206" y="7"/>
                    </a:lnTo>
                    <a:lnTo>
                      <a:pt x="206" y="55"/>
                    </a:lnTo>
                    <a:lnTo>
                      <a:pt x="213" y="7"/>
                    </a:lnTo>
                    <a:lnTo>
                      <a:pt x="213" y="145"/>
                    </a:lnTo>
                    <a:lnTo>
                      <a:pt x="213" y="14"/>
                    </a:lnTo>
                    <a:lnTo>
                      <a:pt x="220" y="76"/>
                    </a:lnTo>
                    <a:lnTo>
                      <a:pt x="220" y="145"/>
                    </a:lnTo>
                    <a:lnTo>
                      <a:pt x="220" y="14"/>
                    </a:lnTo>
                    <a:lnTo>
                      <a:pt x="220" y="21"/>
                    </a:lnTo>
                    <a:lnTo>
                      <a:pt x="227" y="97"/>
                    </a:lnTo>
                    <a:lnTo>
                      <a:pt x="227" y="145"/>
                    </a:lnTo>
                    <a:lnTo>
                      <a:pt x="227" y="14"/>
                    </a:lnTo>
                    <a:lnTo>
                      <a:pt x="227" y="35"/>
                    </a:lnTo>
                    <a:lnTo>
                      <a:pt x="234" y="117"/>
                    </a:lnTo>
                    <a:lnTo>
                      <a:pt x="234" y="145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30" name="Freeform 76"/>
              <p:cNvSpPr>
                <a:spLocks/>
              </p:cNvSpPr>
              <p:nvPr/>
            </p:nvSpPr>
            <p:spPr bwMode="auto">
              <a:xfrm>
                <a:off x="4572346" y="3709480"/>
                <a:ext cx="370153" cy="217961"/>
              </a:xfrm>
              <a:custGeom>
                <a:avLst/>
                <a:gdLst>
                  <a:gd name="T0" fmla="*/ 0 w 234"/>
                  <a:gd name="T1" fmla="*/ 0 h 138"/>
                  <a:gd name="T2" fmla="*/ 7 w 234"/>
                  <a:gd name="T3" fmla="*/ 124 h 138"/>
                  <a:gd name="T4" fmla="*/ 7 w 234"/>
                  <a:gd name="T5" fmla="*/ 0 h 138"/>
                  <a:gd name="T6" fmla="*/ 14 w 234"/>
                  <a:gd name="T7" fmla="*/ 138 h 138"/>
                  <a:gd name="T8" fmla="*/ 14 w 234"/>
                  <a:gd name="T9" fmla="*/ 90 h 138"/>
                  <a:gd name="T10" fmla="*/ 21 w 234"/>
                  <a:gd name="T11" fmla="*/ 7 h 138"/>
                  <a:gd name="T12" fmla="*/ 28 w 234"/>
                  <a:gd name="T13" fmla="*/ 138 h 138"/>
                  <a:gd name="T14" fmla="*/ 28 w 234"/>
                  <a:gd name="T15" fmla="*/ 117 h 138"/>
                  <a:gd name="T16" fmla="*/ 34 w 234"/>
                  <a:gd name="T17" fmla="*/ 0 h 138"/>
                  <a:gd name="T18" fmla="*/ 41 w 234"/>
                  <a:gd name="T19" fmla="*/ 117 h 138"/>
                  <a:gd name="T20" fmla="*/ 41 w 234"/>
                  <a:gd name="T21" fmla="*/ 138 h 138"/>
                  <a:gd name="T22" fmla="*/ 48 w 234"/>
                  <a:gd name="T23" fmla="*/ 138 h 138"/>
                  <a:gd name="T24" fmla="*/ 48 w 234"/>
                  <a:gd name="T25" fmla="*/ 138 h 138"/>
                  <a:gd name="T26" fmla="*/ 55 w 234"/>
                  <a:gd name="T27" fmla="*/ 138 h 138"/>
                  <a:gd name="T28" fmla="*/ 55 w 234"/>
                  <a:gd name="T29" fmla="*/ 131 h 138"/>
                  <a:gd name="T30" fmla="*/ 62 w 234"/>
                  <a:gd name="T31" fmla="*/ 124 h 138"/>
                  <a:gd name="T32" fmla="*/ 62 w 234"/>
                  <a:gd name="T33" fmla="*/ 117 h 138"/>
                  <a:gd name="T34" fmla="*/ 69 w 234"/>
                  <a:gd name="T35" fmla="*/ 131 h 138"/>
                  <a:gd name="T36" fmla="*/ 69 w 234"/>
                  <a:gd name="T37" fmla="*/ 28 h 138"/>
                  <a:gd name="T38" fmla="*/ 76 w 234"/>
                  <a:gd name="T39" fmla="*/ 131 h 138"/>
                  <a:gd name="T40" fmla="*/ 83 w 234"/>
                  <a:gd name="T41" fmla="*/ 21 h 138"/>
                  <a:gd name="T42" fmla="*/ 83 w 234"/>
                  <a:gd name="T43" fmla="*/ 14 h 138"/>
                  <a:gd name="T44" fmla="*/ 89 w 234"/>
                  <a:gd name="T45" fmla="*/ 131 h 138"/>
                  <a:gd name="T46" fmla="*/ 96 w 234"/>
                  <a:gd name="T47" fmla="*/ 55 h 138"/>
                  <a:gd name="T48" fmla="*/ 96 w 234"/>
                  <a:gd name="T49" fmla="*/ 7 h 138"/>
                  <a:gd name="T50" fmla="*/ 103 w 234"/>
                  <a:gd name="T51" fmla="*/ 76 h 138"/>
                  <a:gd name="T52" fmla="*/ 103 w 234"/>
                  <a:gd name="T53" fmla="*/ 14 h 138"/>
                  <a:gd name="T54" fmla="*/ 110 w 234"/>
                  <a:gd name="T55" fmla="*/ 90 h 138"/>
                  <a:gd name="T56" fmla="*/ 110 w 234"/>
                  <a:gd name="T57" fmla="*/ 14 h 138"/>
                  <a:gd name="T58" fmla="*/ 117 w 234"/>
                  <a:gd name="T59" fmla="*/ 103 h 138"/>
                  <a:gd name="T60" fmla="*/ 117 w 234"/>
                  <a:gd name="T61" fmla="*/ 14 h 138"/>
                  <a:gd name="T62" fmla="*/ 124 w 234"/>
                  <a:gd name="T63" fmla="*/ 117 h 138"/>
                  <a:gd name="T64" fmla="*/ 124 w 234"/>
                  <a:gd name="T65" fmla="*/ 14 h 138"/>
                  <a:gd name="T66" fmla="*/ 131 w 234"/>
                  <a:gd name="T67" fmla="*/ 124 h 138"/>
                  <a:gd name="T68" fmla="*/ 131 w 234"/>
                  <a:gd name="T69" fmla="*/ 14 h 138"/>
                  <a:gd name="T70" fmla="*/ 138 w 234"/>
                  <a:gd name="T71" fmla="*/ 131 h 138"/>
                  <a:gd name="T72" fmla="*/ 138 w 234"/>
                  <a:gd name="T73" fmla="*/ 96 h 138"/>
                  <a:gd name="T74" fmla="*/ 145 w 234"/>
                  <a:gd name="T75" fmla="*/ 14 h 138"/>
                  <a:gd name="T76" fmla="*/ 151 w 234"/>
                  <a:gd name="T77" fmla="*/ 117 h 138"/>
                  <a:gd name="T78" fmla="*/ 151 w 234"/>
                  <a:gd name="T79" fmla="*/ 14 h 138"/>
                  <a:gd name="T80" fmla="*/ 158 w 234"/>
                  <a:gd name="T81" fmla="*/ 41 h 138"/>
                  <a:gd name="T82" fmla="*/ 158 w 234"/>
                  <a:gd name="T83" fmla="*/ 14 h 138"/>
                  <a:gd name="T84" fmla="*/ 165 w 234"/>
                  <a:gd name="T85" fmla="*/ 28 h 138"/>
                  <a:gd name="T86" fmla="*/ 165 w 234"/>
                  <a:gd name="T87" fmla="*/ 21 h 138"/>
                  <a:gd name="T88" fmla="*/ 172 w 234"/>
                  <a:gd name="T89" fmla="*/ 21 h 138"/>
                  <a:gd name="T90" fmla="*/ 172 w 234"/>
                  <a:gd name="T91" fmla="*/ 14 h 138"/>
                  <a:gd name="T92" fmla="*/ 179 w 234"/>
                  <a:gd name="T93" fmla="*/ 14 h 138"/>
                  <a:gd name="T94" fmla="*/ 179 w 234"/>
                  <a:gd name="T95" fmla="*/ 14 h 138"/>
                  <a:gd name="T96" fmla="*/ 186 w 234"/>
                  <a:gd name="T97" fmla="*/ 14 h 138"/>
                  <a:gd name="T98" fmla="*/ 186 w 234"/>
                  <a:gd name="T99" fmla="*/ 34 h 138"/>
                  <a:gd name="T100" fmla="*/ 193 w 234"/>
                  <a:gd name="T101" fmla="*/ 124 h 138"/>
                  <a:gd name="T102" fmla="*/ 200 w 234"/>
                  <a:gd name="T103" fmla="*/ 28 h 138"/>
                  <a:gd name="T104" fmla="*/ 200 w 234"/>
                  <a:gd name="T105" fmla="*/ 21 h 138"/>
                  <a:gd name="T106" fmla="*/ 206 w 234"/>
                  <a:gd name="T107" fmla="*/ 117 h 138"/>
                  <a:gd name="T108" fmla="*/ 213 w 234"/>
                  <a:gd name="T109" fmla="*/ 62 h 138"/>
                  <a:gd name="T110" fmla="*/ 213 w 234"/>
                  <a:gd name="T111" fmla="*/ 21 h 138"/>
                  <a:gd name="T112" fmla="*/ 220 w 234"/>
                  <a:gd name="T113" fmla="*/ 124 h 138"/>
                  <a:gd name="T114" fmla="*/ 227 w 234"/>
                  <a:gd name="T115" fmla="*/ 90 h 138"/>
                  <a:gd name="T116" fmla="*/ 227 w 234"/>
                  <a:gd name="T117" fmla="*/ 21 h 138"/>
                  <a:gd name="T118" fmla="*/ 234 w 234"/>
                  <a:gd name="T119" fmla="*/ 10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138">
                    <a:moveTo>
                      <a:pt x="0" y="138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7" y="124"/>
                    </a:lnTo>
                    <a:lnTo>
                      <a:pt x="7" y="131"/>
                    </a:lnTo>
                    <a:lnTo>
                      <a:pt x="7" y="0"/>
                    </a:lnTo>
                    <a:lnTo>
                      <a:pt x="7" y="62"/>
                    </a:lnTo>
                    <a:lnTo>
                      <a:pt x="14" y="138"/>
                    </a:lnTo>
                    <a:lnTo>
                      <a:pt x="14" y="7"/>
                    </a:lnTo>
                    <a:lnTo>
                      <a:pt x="14" y="90"/>
                    </a:lnTo>
                    <a:lnTo>
                      <a:pt x="21" y="138"/>
                    </a:lnTo>
                    <a:lnTo>
                      <a:pt x="21" y="7"/>
                    </a:lnTo>
                    <a:lnTo>
                      <a:pt x="21" y="103"/>
                    </a:lnTo>
                    <a:lnTo>
                      <a:pt x="28" y="138"/>
                    </a:lnTo>
                    <a:lnTo>
                      <a:pt x="28" y="7"/>
                    </a:lnTo>
                    <a:lnTo>
                      <a:pt x="28" y="117"/>
                    </a:lnTo>
                    <a:lnTo>
                      <a:pt x="34" y="131"/>
                    </a:lnTo>
                    <a:lnTo>
                      <a:pt x="34" y="0"/>
                    </a:lnTo>
                    <a:lnTo>
                      <a:pt x="34" y="131"/>
                    </a:lnTo>
                    <a:lnTo>
                      <a:pt x="41" y="117"/>
                    </a:lnTo>
                    <a:lnTo>
                      <a:pt x="41" y="7"/>
                    </a:lnTo>
                    <a:lnTo>
                      <a:pt x="41" y="138"/>
                    </a:lnTo>
                    <a:lnTo>
                      <a:pt x="48" y="103"/>
                    </a:lnTo>
                    <a:lnTo>
                      <a:pt x="48" y="138"/>
                    </a:lnTo>
                    <a:lnTo>
                      <a:pt x="48" y="14"/>
                    </a:lnTo>
                    <a:lnTo>
                      <a:pt x="48" y="138"/>
                    </a:lnTo>
                    <a:lnTo>
                      <a:pt x="55" y="83"/>
                    </a:lnTo>
                    <a:lnTo>
                      <a:pt x="55" y="138"/>
                    </a:lnTo>
                    <a:lnTo>
                      <a:pt x="55" y="7"/>
                    </a:lnTo>
                    <a:lnTo>
                      <a:pt x="55" y="131"/>
                    </a:lnTo>
                    <a:lnTo>
                      <a:pt x="62" y="62"/>
                    </a:lnTo>
                    <a:lnTo>
                      <a:pt x="62" y="124"/>
                    </a:lnTo>
                    <a:lnTo>
                      <a:pt x="62" y="7"/>
                    </a:lnTo>
                    <a:lnTo>
                      <a:pt x="62" y="117"/>
                    </a:lnTo>
                    <a:lnTo>
                      <a:pt x="69" y="41"/>
                    </a:lnTo>
                    <a:lnTo>
                      <a:pt x="69" y="131"/>
                    </a:lnTo>
                    <a:lnTo>
                      <a:pt x="69" y="7"/>
                    </a:lnTo>
                    <a:lnTo>
                      <a:pt x="69" y="28"/>
                    </a:lnTo>
                    <a:lnTo>
                      <a:pt x="76" y="14"/>
                    </a:lnTo>
                    <a:lnTo>
                      <a:pt x="76" y="131"/>
                    </a:lnTo>
                    <a:lnTo>
                      <a:pt x="76" y="14"/>
                    </a:lnTo>
                    <a:lnTo>
                      <a:pt x="83" y="21"/>
                    </a:lnTo>
                    <a:lnTo>
                      <a:pt x="83" y="131"/>
                    </a:lnTo>
                    <a:lnTo>
                      <a:pt x="83" y="14"/>
                    </a:lnTo>
                    <a:lnTo>
                      <a:pt x="89" y="34"/>
                    </a:lnTo>
                    <a:lnTo>
                      <a:pt x="89" y="131"/>
                    </a:lnTo>
                    <a:lnTo>
                      <a:pt x="89" y="7"/>
                    </a:lnTo>
                    <a:lnTo>
                      <a:pt x="96" y="55"/>
                    </a:lnTo>
                    <a:lnTo>
                      <a:pt x="96" y="124"/>
                    </a:lnTo>
                    <a:lnTo>
                      <a:pt x="96" y="7"/>
                    </a:lnTo>
                    <a:lnTo>
                      <a:pt x="96" y="14"/>
                    </a:lnTo>
                    <a:lnTo>
                      <a:pt x="103" y="76"/>
                    </a:lnTo>
                    <a:lnTo>
                      <a:pt x="103" y="131"/>
                    </a:lnTo>
                    <a:lnTo>
                      <a:pt x="103" y="14"/>
                    </a:lnTo>
                    <a:lnTo>
                      <a:pt x="103" y="21"/>
                    </a:lnTo>
                    <a:lnTo>
                      <a:pt x="110" y="90"/>
                    </a:lnTo>
                    <a:lnTo>
                      <a:pt x="110" y="131"/>
                    </a:lnTo>
                    <a:lnTo>
                      <a:pt x="110" y="14"/>
                    </a:lnTo>
                    <a:lnTo>
                      <a:pt x="110" y="34"/>
                    </a:lnTo>
                    <a:lnTo>
                      <a:pt x="117" y="103"/>
                    </a:lnTo>
                    <a:lnTo>
                      <a:pt x="117" y="131"/>
                    </a:lnTo>
                    <a:lnTo>
                      <a:pt x="117" y="14"/>
                    </a:lnTo>
                    <a:lnTo>
                      <a:pt x="117" y="48"/>
                    </a:lnTo>
                    <a:lnTo>
                      <a:pt x="124" y="117"/>
                    </a:lnTo>
                    <a:lnTo>
                      <a:pt x="124" y="124"/>
                    </a:lnTo>
                    <a:lnTo>
                      <a:pt x="124" y="14"/>
                    </a:lnTo>
                    <a:lnTo>
                      <a:pt x="124" y="69"/>
                    </a:lnTo>
                    <a:lnTo>
                      <a:pt x="131" y="124"/>
                    </a:lnTo>
                    <a:lnTo>
                      <a:pt x="131" y="131"/>
                    </a:lnTo>
                    <a:lnTo>
                      <a:pt x="131" y="14"/>
                    </a:lnTo>
                    <a:lnTo>
                      <a:pt x="131" y="83"/>
                    </a:lnTo>
                    <a:lnTo>
                      <a:pt x="138" y="131"/>
                    </a:lnTo>
                    <a:lnTo>
                      <a:pt x="138" y="21"/>
                    </a:lnTo>
                    <a:lnTo>
                      <a:pt x="138" y="96"/>
                    </a:lnTo>
                    <a:lnTo>
                      <a:pt x="145" y="124"/>
                    </a:lnTo>
                    <a:lnTo>
                      <a:pt x="145" y="14"/>
                    </a:lnTo>
                    <a:lnTo>
                      <a:pt x="145" y="110"/>
                    </a:lnTo>
                    <a:lnTo>
                      <a:pt x="151" y="117"/>
                    </a:lnTo>
                    <a:lnTo>
                      <a:pt x="151" y="124"/>
                    </a:lnTo>
                    <a:lnTo>
                      <a:pt x="151" y="14"/>
                    </a:lnTo>
                    <a:lnTo>
                      <a:pt x="151" y="110"/>
                    </a:lnTo>
                    <a:lnTo>
                      <a:pt x="158" y="41"/>
                    </a:lnTo>
                    <a:lnTo>
                      <a:pt x="158" y="124"/>
                    </a:lnTo>
                    <a:lnTo>
                      <a:pt x="158" y="14"/>
                    </a:lnTo>
                    <a:lnTo>
                      <a:pt x="158" y="96"/>
                    </a:lnTo>
                    <a:lnTo>
                      <a:pt x="165" y="28"/>
                    </a:lnTo>
                    <a:lnTo>
                      <a:pt x="165" y="124"/>
                    </a:lnTo>
                    <a:lnTo>
                      <a:pt x="165" y="21"/>
                    </a:lnTo>
                    <a:lnTo>
                      <a:pt x="165" y="76"/>
                    </a:lnTo>
                    <a:lnTo>
                      <a:pt x="172" y="21"/>
                    </a:lnTo>
                    <a:lnTo>
                      <a:pt x="172" y="124"/>
                    </a:lnTo>
                    <a:lnTo>
                      <a:pt x="172" y="14"/>
                    </a:lnTo>
                    <a:lnTo>
                      <a:pt x="172" y="62"/>
                    </a:lnTo>
                    <a:lnTo>
                      <a:pt x="179" y="14"/>
                    </a:lnTo>
                    <a:lnTo>
                      <a:pt x="179" y="117"/>
                    </a:lnTo>
                    <a:lnTo>
                      <a:pt x="179" y="14"/>
                    </a:lnTo>
                    <a:lnTo>
                      <a:pt x="179" y="48"/>
                    </a:lnTo>
                    <a:lnTo>
                      <a:pt x="186" y="14"/>
                    </a:lnTo>
                    <a:lnTo>
                      <a:pt x="186" y="124"/>
                    </a:lnTo>
                    <a:lnTo>
                      <a:pt x="186" y="34"/>
                    </a:lnTo>
                    <a:lnTo>
                      <a:pt x="193" y="21"/>
                    </a:lnTo>
                    <a:lnTo>
                      <a:pt x="193" y="124"/>
                    </a:lnTo>
                    <a:lnTo>
                      <a:pt x="193" y="21"/>
                    </a:lnTo>
                    <a:lnTo>
                      <a:pt x="200" y="28"/>
                    </a:lnTo>
                    <a:lnTo>
                      <a:pt x="200" y="124"/>
                    </a:lnTo>
                    <a:lnTo>
                      <a:pt x="200" y="21"/>
                    </a:lnTo>
                    <a:lnTo>
                      <a:pt x="206" y="41"/>
                    </a:lnTo>
                    <a:lnTo>
                      <a:pt x="206" y="117"/>
                    </a:lnTo>
                    <a:lnTo>
                      <a:pt x="206" y="21"/>
                    </a:lnTo>
                    <a:lnTo>
                      <a:pt x="213" y="62"/>
                    </a:lnTo>
                    <a:lnTo>
                      <a:pt x="213" y="117"/>
                    </a:lnTo>
                    <a:lnTo>
                      <a:pt x="213" y="21"/>
                    </a:lnTo>
                    <a:lnTo>
                      <a:pt x="220" y="76"/>
                    </a:lnTo>
                    <a:lnTo>
                      <a:pt x="220" y="124"/>
                    </a:lnTo>
                    <a:lnTo>
                      <a:pt x="220" y="28"/>
                    </a:lnTo>
                    <a:lnTo>
                      <a:pt x="227" y="90"/>
                    </a:lnTo>
                    <a:lnTo>
                      <a:pt x="227" y="124"/>
                    </a:lnTo>
                    <a:lnTo>
                      <a:pt x="227" y="21"/>
                    </a:lnTo>
                    <a:lnTo>
                      <a:pt x="227" y="41"/>
                    </a:lnTo>
                    <a:lnTo>
                      <a:pt x="234" y="103"/>
                    </a:lnTo>
                    <a:lnTo>
                      <a:pt x="234" y="117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31" name="Freeform 77"/>
              <p:cNvSpPr>
                <a:spLocks/>
              </p:cNvSpPr>
              <p:nvPr/>
            </p:nvSpPr>
            <p:spPr bwMode="auto">
              <a:xfrm>
                <a:off x="4942499" y="3744637"/>
                <a:ext cx="373519" cy="154681"/>
              </a:xfrm>
              <a:custGeom>
                <a:avLst/>
                <a:gdLst>
                  <a:gd name="T0" fmla="*/ 0 w 234"/>
                  <a:gd name="T1" fmla="*/ 0 h 96"/>
                  <a:gd name="T2" fmla="*/ 7 w 234"/>
                  <a:gd name="T3" fmla="*/ 89 h 96"/>
                  <a:gd name="T4" fmla="*/ 7 w 234"/>
                  <a:gd name="T5" fmla="*/ 96 h 96"/>
                  <a:gd name="T6" fmla="*/ 14 w 234"/>
                  <a:gd name="T7" fmla="*/ 7 h 96"/>
                  <a:gd name="T8" fmla="*/ 21 w 234"/>
                  <a:gd name="T9" fmla="*/ 62 h 96"/>
                  <a:gd name="T10" fmla="*/ 21 w 234"/>
                  <a:gd name="T11" fmla="*/ 7 h 96"/>
                  <a:gd name="T12" fmla="*/ 28 w 234"/>
                  <a:gd name="T13" fmla="*/ 48 h 96"/>
                  <a:gd name="T14" fmla="*/ 28 w 234"/>
                  <a:gd name="T15" fmla="*/ 0 h 96"/>
                  <a:gd name="T16" fmla="*/ 34 w 234"/>
                  <a:gd name="T17" fmla="*/ 34 h 96"/>
                  <a:gd name="T18" fmla="*/ 34 w 234"/>
                  <a:gd name="T19" fmla="*/ 0 h 96"/>
                  <a:gd name="T20" fmla="*/ 41 w 234"/>
                  <a:gd name="T21" fmla="*/ 20 h 96"/>
                  <a:gd name="T22" fmla="*/ 41 w 234"/>
                  <a:gd name="T23" fmla="*/ 7 h 96"/>
                  <a:gd name="T24" fmla="*/ 48 w 234"/>
                  <a:gd name="T25" fmla="*/ 13 h 96"/>
                  <a:gd name="T26" fmla="*/ 48 w 234"/>
                  <a:gd name="T27" fmla="*/ 7 h 96"/>
                  <a:gd name="T28" fmla="*/ 55 w 234"/>
                  <a:gd name="T29" fmla="*/ 7 h 96"/>
                  <a:gd name="T30" fmla="*/ 55 w 234"/>
                  <a:gd name="T31" fmla="*/ 7 h 96"/>
                  <a:gd name="T32" fmla="*/ 62 w 234"/>
                  <a:gd name="T33" fmla="*/ 7 h 96"/>
                  <a:gd name="T34" fmla="*/ 62 w 234"/>
                  <a:gd name="T35" fmla="*/ 0 h 96"/>
                  <a:gd name="T36" fmla="*/ 69 w 234"/>
                  <a:gd name="T37" fmla="*/ 7 h 96"/>
                  <a:gd name="T38" fmla="*/ 69 w 234"/>
                  <a:gd name="T39" fmla="*/ 13 h 96"/>
                  <a:gd name="T40" fmla="*/ 76 w 234"/>
                  <a:gd name="T41" fmla="*/ 96 h 96"/>
                  <a:gd name="T42" fmla="*/ 83 w 234"/>
                  <a:gd name="T43" fmla="*/ 20 h 96"/>
                  <a:gd name="T44" fmla="*/ 83 w 234"/>
                  <a:gd name="T45" fmla="*/ 7 h 96"/>
                  <a:gd name="T46" fmla="*/ 89 w 234"/>
                  <a:gd name="T47" fmla="*/ 89 h 96"/>
                  <a:gd name="T48" fmla="*/ 89 w 234"/>
                  <a:gd name="T49" fmla="*/ 41 h 96"/>
                  <a:gd name="T50" fmla="*/ 96 w 234"/>
                  <a:gd name="T51" fmla="*/ 96 h 96"/>
                  <a:gd name="T52" fmla="*/ 96 w 234"/>
                  <a:gd name="T53" fmla="*/ 55 h 96"/>
                  <a:gd name="T54" fmla="*/ 103 w 234"/>
                  <a:gd name="T55" fmla="*/ 13 h 96"/>
                  <a:gd name="T56" fmla="*/ 110 w 234"/>
                  <a:gd name="T57" fmla="*/ 96 h 96"/>
                  <a:gd name="T58" fmla="*/ 110 w 234"/>
                  <a:gd name="T59" fmla="*/ 82 h 96"/>
                  <a:gd name="T60" fmla="*/ 117 w 234"/>
                  <a:gd name="T61" fmla="*/ 7 h 96"/>
                  <a:gd name="T62" fmla="*/ 124 w 234"/>
                  <a:gd name="T63" fmla="*/ 82 h 96"/>
                  <a:gd name="T64" fmla="*/ 124 w 234"/>
                  <a:gd name="T65" fmla="*/ 89 h 96"/>
                  <a:gd name="T66" fmla="*/ 131 w 234"/>
                  <a:gd name="T67" fmla="*/ 89 h 96"/>
                  <a:gd name="T68" fmla="*/ 131 w 234"/>
                  <a:gd name="T69" fmla="*/ 89 h 96"/>
                  <a:gd name="T70" fmla="*/ 138 w 234"/>
                  <a:gd name="T71" fmla="*/ 89 h 96"/>
                  <a:gd name="T72" fmla="*/ 138 w 234"/>
                  <a:gd name="T73" fmla="*/ 89 h 96"/>
                  <a:gd name="T74" fmla="*/ 145 w 234"/>
                  <a:gd name="T75" fmla="*/ 89 h 96"/>
                  <a:gd name="T76" fmla="*/ 145 w 234"/>
                  <a:gd name="T77" fmla="*/ 82 h 96"/>
                  <a:gd name="T78" fmla="*/ 151 w 234"/>
                  <a:gd name="T79" fmla="*/ 89 h 96"/>
                  <a:gd name="T80" fmla="*/ 151 w 234"/>
                  <a:gd name="T81" fmla="*/ 69 h 96"/>
                  <a:gd name="T82" fmla="*/ 158 w 234"/>
                  <a:gd name="T83" fmla="*/ 89 h 96"/>
                  <a:gd name="T84" fmla="*/ 158 w 234"/>
                  <a:gd name="T85" fmla="*/ 62 h 96"/>
                  <a:gd name="T86" fmla="*/ 165 w 234"/>
                  <a:gd name="T87" fmla="*/ 89 h 96"/>
                  <a:gd name="T88" fmla="*/ 165 w 234"/>
                  <a:gd name="T89" fmla="*/ 48 h 96"/>
                  <a:gd name="T90" fmla="*/ 172 w 234"/>
                  <a:gd name="T91" fmla="*/ 89 h 96"/>
                  <a:gd name="T92" fmla="*/ 172 w 234"/>
                  <a:gd name="T93" fmla="*/ 34 h 96"/>
                  <a:gd name="T94" fmla="*/ 179 w 234"/>
                  <a:gd name="T95" fmla="*/ 89 h 96"/>
                  <a:gd name="T96" fmla="*/ 186 w 234"/>
                  <a:gd name="T97" fmla="*/ 48 h 96"/>
                  <a:gd name="T98" fmla="*/ 186 w 234"/>
                  <a:gd name="T99" fmla="*/ 13 h 96"/>
                  <a:gd name="T100" fmla="*/ 193 w 234"/>
                  <a:gd name="T101" fmla="*/ 62 h 96"/>
                  <a:gd name="T102" fmla="*/ 193 w 234"/>
                  <a:gd name="T103" fmla="*/ 13 h 96"/>
                  <a:gd name="T104" fmla="*/ 200 w 234"/>
                  <a:gd name="T105" fmla="*/ 75 h 96"/>
                  <a:gd name="T106" fmla="*/ 200 w 234"/>
                  <a:gd name="T107" fmla="*/ 13 h 96"/>
                  <a:gd name="T108" fmla="*/ 206 w 234"/>
                  <a:gd name="T109" fmla="*/ 82 h 96"/>
                  <a:gd name="T110" fmla="*/ 206 w 234"/>
                  <a:gd name="T111" fmla="*/ 13 h 96"/>
                  <a:gd name="T112" fmla="*/ 213 w 234"/>
                  <a:gd name="T113" fmla="*/ 89 h 96"/>
                  <a:gd name="T114" fmla="*/ 213 w 234"/>
                  <a:gd name="T115" fmla="*/ 62 h 96"/>
                  <a:gd name="T116" fmla="*/ 220 w 234"/>
                  <a:gd name="T117" fmla="*/ 13 h 96"/>
                  <a:gd name="T118" fmla="*/ 227 w 234"/>
                  <a:gd name="T119" fmla="*/ 89 h 96"/>
                  <a:gd name="T120" fmla="*/ 227 w 234"/>
                  <a:gd name="T121" fmla="*/ 82 h 96"/>
                  <a:gd name="T122" fmla="*/ 234 w 234"/>
                  <a:gd name="T123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4" h="96">
                    <a:moveTo>
                      <a:pt x="0" y="96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7" y="89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14" y="75"/>
                    </a:lnTo>
                    <a:lnTo>
                      <a:pt x="14" y="7"/>
                    </a:lnTo>
                    <a:lnTo>
                      <a:pt x="14" y="96"/>
                    </a:lnTo>
                    <a:lnTo>
                      <a:pt x="21" y="62"/>
                    </a:lnTo>
                    <a:lnTo>
                      <a:pt x="21" y="96"/>
                    </a:lnTo>
                    <a:lnTo>
                      <a:pt x="21" y="7"/>
                    </a:lnTo>
                    <a:lnTo>
                      <a:pt x="21" y="96"/>
                    </a:lnTo>
                    <a:lnTo>
                      <a:pt x="28" y="48"/>
                    </a:lnTo>
                    <a:lnTo>
                      <a:pt x="28" y="96"/>
                    </a:lnTo>
                    <a:lnTo>
                      <a:pt x="28" y="0"/>
                    </a:lnTo>
                    <a:lnTo>
                      <a:pt x="28" y="89"/>
                    </a:lnTo>
                    <a:lnTo>
                      <a:pt x="34" y="34"/>
                    </a:lnTo>
                    <a:lnTo>
                      <a:pt x="34" y="96"/>
                    </a:lnTo>
                    <a:lnTo>
                      <a:pt x="34" y="0"/>
                    </a:lnTo>
                    <a:lnTo>
                      <a:pt x="34" y="82"/>
                    </a:lnTo>
                    <a:lnTo>
                      <a:pt x="41" y="20"/>
                    </a:lnTo>
                    <a:lnTo>
                      <a:pt x="41" y="96"/>
                    </a:lnTo>
                    <a:lnTo>
                      <a:pt x="41" y="7"/>
                    </a:lnTo>
                    <a:lnTo>
                      <a:pt x="41" y="69"/>
                    </a:lnTo>
                    <a:lnTo>
                      <a:pt x="48" y="13"/>
                    </a:lnTo>
                    <a:lnTo>
                      <a:pt x="48" y="96"/>
                    </a:lnTo>
                    <a:lnTo>
                      <a:pt x="48" y="7"/>
                    </a:lnTo>
                    <a:lnTo>
                      <a:pt x="48" y="55"/>
                    </a:lnTo>
                    <a:lnTo>
                      <a:pt x="55" y="7"/>
                    </a:lnTo>
                    <a:lnTo>
                      <a:pt x="55" y="96"/>
                    </a:lnTo>
                    <a:lnTo>
                      <a:pt x="55" y="7"/>
                    </a:lnTo>
                    <a:lnTo>
                      <a:pt x="55" y="41"/>
                    </a:lnTo>
                    <a:lnTo>
                      <a:pt x="62" y="7"/>
                    </a:lnTo>
                    <a:lnTo>
                      <a:pt x="62" y="89"/>
                    </a:lnTo>
                    <a:lnTo>
                      <a:pt x="62" y="0"/>
                    </a:lnTo>
                    <a:lnTo>
                      <a:pt x="62" y="27"/>
                    </a:lnTo>
                    <a:lnTo>
                      <a:pt x="69" y="7"/>
                    </a:lnTo>
                    <a:lnTo>
                      <a:pt x="69" y="96"/>
                    </a:lnTo>
                    <a:lnTo>
                      <a:pt x="69" y="13"/>
                    </a:lnTo>
                    <a:lnTo>
                      <a:pt x="76" y="13"/>
                    </a:lnTo>
                    <a:lnTo>
                      <a:pt x="76" y="96"/>
                    </a:lnTo>
                    <a:lnTo>
                      <a:pt x="76" y="7"/>
                    </a:lnTo>
                    <a:lnTo>
                      <a:pt x="83" y="20"/>
                    </a:lnTo>
                    <a:lnTo>
                      <a:pt x="83" y="96"/>
                    </a:lnTo>
                    <a:lnTo>
                      <a:pt x="83" y="7"/>
                    </a:lnTo>
                    <a:lnTo>
                      <a:pt x="89" y="27"/>
                    </a:lnTo>
                    <a:lnTo>
                      <a:pt x="89" y="89"/>
                    </a:lnTo>
                    <a:lnTo>
                      <a:pt x="89" y="7"/>
                    </a:lnTo>
                    <a:lnTo>
                      <a:pt x="89" y="41"/>
                    </a:lnTo>
                    <a:lnTo>
                      <a:pt x="96" y="89"/>
                    </a:lnTo>
                    <a:lnTo>
                      <a:pt x="96" y="96"/>
                    </a:lnTo>
                    <a:lnTo>
                      <a:pt x="96" y="7"/>
                    </a:lnTo>
                    <a:lnTo>
                      <a:pt x="96" y="55"/>
                    </a:lnTo>
                    <a:lnTo>
                      <a:pt x="103" y="96"/>
                    </a:lnTo>
                    <a:lnTo>
                      <a:pt x="103" y="13"/>
                    </a:lnTo>
                    <a:lnTo>
                      <a:pt x="103" y="69"/>
                    </a:lnTo>
                    <a:lnTo>
                      <a:pt x="110" y="96"/>
                    </a:lnTo>
                    <a:lnTo>
                      <a:pt x="110" y="7"/>
                    </a:lnTo>
                    <a:lnTo>
                      <a:pt x="110" y="82"/>
                    </a:lnTo>
                    <a:lnTo>
                      <a:pt x="117" y="89"/>
                    </a:lnTo>
                    <a:lnTo>
                      <a:pt x="117" y="7"/>
                    </a:lnTo>
                    <a:lnTo>
                      <a:pt x="117" y="89"/>
                    </a:lnTo>
                    <a:lnTo>
                      <a:pt x="124" y="82"/>
                    </a:lnTo>
                    <a:lnTo>
                      <a:pt x="124" y="7"/>
                    </a:lnTo>
                    <a:lnTo>
                      <a:pt x="124" y="89"/>
                    </a:lnTo>
                    <a:lnTo>
                      <a:pt x="131" y="69"/>
                    </a:lnTo>
                    <a:lnTo>
                      <a:pt x="131" y="89"/>
                    </a:lnTo>
                    <a:lnTo>
                      <a:pt x="131" y="13"/>
                    </a:lnTo>
                    <a:lnTo>
                      <a:pt x="131" y="89"/>
                    </a:lnTo>
                    <a:lnTo>
                      <a:pt x="138" y="55"/>
                    </a:lnTo>
                    <a:lnTo>
                      <a:pt x="138" y="89"/>
                    </a:lnTo>
                    <a:lnTo>
                      <a:pt x="138" y="7"/>
                    </a:lnTo>
                    <a:lnTo>
                      <a:pt x="138" y="89"/>
                    </a:lnTo>
                    <a:lnTo>
                      <a:pt x="145" y="48"/>
                    </a:lnTo>
                    <a:lnTo>
                      <a:pt x="145" y="89"/>
                    </a:lnTo>
                    <a:lnTo>
                      <a:pt x="145" y="7"/>
                    </a:lnTo>
                    <a:lnTo>
                      <a:pt x="145" y="82"/>
                    </a:lnTo>
                    <a:lnTo>
                      <a:pt x="151" y="34"/>
                    </a:lnTo>
                    <a:lnTo>
                      <a:pt x="151" y="89"/>
                    </a:lnTo>
                    <a:lnTo>
                      <a:pt x="151" y="7"/>
                    </a:lnTo>
                    <a:lnTo>
                      <a:pt x="151" y="69"/>
                    </a:lnTo>
                    <a:lnTo>
                      <a:pt x="158" y="20"/>
                    </a:lnTo>
                    <a:lnTo>
                      <a:pt x="158" y="89"/>
                    </a:lnTo>
                    <a:lnTo>
                      <a:pt x="158" y="13"/>
                    </a:lnTo>
                    <a:lnTo>
                      <a:pt x="158" y="62"/>
                    </a:lnTo>
                    <a:lnTo>
                      <a:pt x="165" y="13"/>
                    </a:lnTo>
                    <a:lnTo>
                      <a:pt x="165" y="89"/>
                    </a:lnTo>
                    <a:lnTo>
                      <a:pt x="165" y="13"/>
                    </a:lnTo>
                    <a:lnTo>
                      <a:pt x="165" y="48"/>
                    </a:lnTo>
                    <a:lnTo>
                      <a:pt x="172" y="13"/>
                    </a:lnTo>
                    <a:lnTo>
                      <a:pt x="172" y="89"/>
                    </a:lnTo>
                    <a:lnTo>
                      <a:pt x="172" y="7"/>
                    </a:lnTo>
                    <a:lnTo>
                      <a:pt x="172" y="34"/>
                    </a:lnTo>
                    <a:lnTo>
                      <a:pt x="179" y="7"/>
                    </a:lnTo>
                    <a:lnTo>
                      <a:pt x="179" y="89"/>
                    </a:lnTo>
                    <a:lnTo>
                      <a:pt x="179" y="13"/>
                    </a:lnTo>
                    <a:lnTo>
                      <a:pt x="186" y="48"/>
                    </a:lnTo>
                    <a:lnTo>
                      <a:pt x="186" y="89"/>
                    </a:lnTo>
                    <a:lnTo>
                      <a:pt x="186" y="13"/>
                    </a:lnTo>
                    <a:lnTo>
                      <a:pt x="186" y="20"/>
                    </a:lnTo>
                    <a:lnTo>
                      <a:pt x="193" y="62"/>
                    </a:lnTo>
                    <a:lnTo>
                      <a:pt x="193" y="89"/>
                    </a:lnTo>
                    <a:lnTo>
                      <a:pt x="193" y="13"/>
                    </a:lnTo>
                    <a:lnTo>
                      <a:pt x="193" y="27"/>
                    </a:lnTo>
                    <a:lnTo>
                      <a:pt x="200" y="75"/>
                    </a:lnTo>
                    <a:lnTo>
                      <a:pt x="200" y="89"/>
                    </a:lnTo>
                    <a:lnTo>
                      <a:pt x="200" y="13"/>
                    </a:lnTo>
                    <a:lnTo>
                      <a:pt x="200" y="41"/>
                    </a:lnTo>
                    <a:lnTo>
                      <a:pt x="206" y="82"/>
                    </a:lnTo>
                    <a:lnTo>
                      <a:pt x="206" y="89"/>
                    </a:lnTo>
                    <a:lnTo>
                      <a:pt x="206" y="13"/>
                    </a:lnTo>
                    <a:lnTo>
                      <a:pt x="206" y="48"/>
                    </a:lnTo>
                    <a:lnTo>
                      <a:pt x="213" y="89"/>
                    </a:lnTo>
                    <a:lnTo>
                      <a:pt x="213" y="13"/>
                    </a:lnTo>
                    <a:lnTo>
                      <a:pt x="213" y="62"/>
                    </a:lnTo>
                    <a:lnTo>
                      <a:pt x="220" y="89"/>
                    </a:lnTo>
                    <a:lnTo>
                      <a:pt x="220" y="13"/>
                    </a:lnTo>
                    <a:lnTo>
                      <a:pt x="220" y="75"/>
                    </a:lnTo>
                    <a:lnTo>
                      <a:pt x="227" y="89"/>
                    </a:lnTo>
                    <a:lnTo>
                      <a:pt x="227" y="13"/>
                    </a:lnTo>
                    <a:lnTo>
                      <a:pt x="227" y="82"/>
                    </a:lnTo>
                    <a:lnTo>
                      <a:pt x="234" y="82"/>
                    </a:lnTo>
                    <a:lnTo>
                      <a:pt x="234" y="13"/>
                    </a:lnTo>
                    <a:lnTo>
                      <a:pt x="234" y="89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32" name="Freeform 78"/>
              <p:cNvSpPr>
                <a:spLocks/>
              </p:cNvSpPr>
              <p:nvPr/>
            </p:nvSpPr>
            <p:spPr bwMode="auto">
              <a:xfrm>
                <a:off x="5316017" y="3765727"/>
                <a:ext cx="370153" cy="119528"/>
              </a:xfrm>
              <a:custGeom>
                <a:avLst/>
                <a:gdLst>
                  <a:gd name="T0" fmla="*/ 7 w 234"/>
                  <a:gd name="T1" fmla="*/ 62 h 76"/>
                  <a:gd name="T2" fmla="*/ 7 w 234"/>
                  <a:gd name="T3" fmla="*/ 0 h 76"/>
                  <a:gd name="T4" fmla="*/ 14 w 234"/>
                  <a:gd name="T5" fmla="*/ 49 h 76"/>
                  <a:gd name="T6" fmla="*/ 14 w 234"/>
                  <a:gd name="T7" fmla="*/ 0 h 76"/>
                  <a:gd name="T8" fmla="*/ 21 w 234"/>
                  <a:gd name="T9" fmla="*/ 35 h 76"/>
                  <a:gd name="T10" fmla="*/ 21 w 234"/>
                  <a:gd name="T11" fmla="*/ 0 h 76"/>
                  <a:gd name="T12" fmla="*/ 28 w 234"/>
                  <a:gd name="T13" fmla="*/ 28 h 76"/>
                  <a:gd name="T14" fmla="*/ 28 w 234"/>
                  <a:gd name="T15" fmla="*/ 0 h 76"/>
                  <a:gd name="T16" fmla="*/ 34 w 234"/>
                  <a:gd name="T17" fmla="*/ 0 h 76"/>
                  <a:gd name="T18" fmla="*/ 34 w 234"/>
                  <a:gd name="T19" fmla="*/ 7 h 76"/>
                  <a:gd name="T20" fmla="*/ 41 w 234"/>
                  <a:gd name="T21" fmla="*/ 69 h 76"/>
                  <a:gd name="T22" fmla="*/ 48 w 234"/>
                  <a:gd name="T23" fmla="*/ 14 h 76"/>
                  <a:gd name="T24" fmla="*/ 48 w 234"/>
                  <a:gd name="T25" fmla="*/ 0 h 76"/>
                  <a:gd name="T26" fmla="*/ 55 w 234"/>
                  <a:gd name="T27" fmla="*/ 69 h 76"/>
                  <a:gd name="T28" fmla="*/ 62 w 234"/>
                  <a:gd name="T29" fmla="*/ 35 h 76"/>
                  <a:gd name="T30" fmla="*/ 62 w 234"/>
                  <a:gd name="T31" fmla="*/ 0 h 76"/>
                  <a:gd name="T32" fmla="*/ 69 w 234"/>
                  <a:gd name="T33" fmla="*/ 42 h 76"/>
                  <a:gd name="T34" fmla="*/ 69 w 234"/>
                  <a:gd name="T35" fmla="*/ 7 h 76"/>
                  <a:gd name="T36" fmla="*/ 76 w 234"/>
                  <a:gd name="T37" fmla="*/ 56 h 76"/>
                  <a:gd name="T38" fmla="*/ 76 w 234"/>
                  <a:gd name="T39" fmla="*/ 0 h 76"/>
                  <a:gd name="T40" fmla="*/ 83 w 234"/>
                  <a:gd name="T41" fmla="*/ 62 h 76"/>
                  <a:gd name="T42" fmla="*/ 83 w 234"/>
                  <a:gd name="T43" fmla="*/ 0 h 76"/>
                  <a:gd name="T44" fmla="*/ 89 w 234"/>
                  <a:gd name="T45" fmla="*/ 69 h 76"/>
                  <a:gd name="T46" fmla="*/ 89 w 234"/>
                  <a:gd name="T47" fmla="*/ 42 h 76"/>
                  <a:gd name="T48" fmla="*/ 96 w 234"/>
                  <a:gd name="T49" fmla="*/ 7 h 76"/>
                  <a:gd name="T50" fmla="*/ 103 w 234"/>
                  <a:gd name="T51" fmla="*/ 69 h 76"/>
                  <a:gd name="T52" fmla="*/ 103 w 234"/>
                  <a:gd name="T53" fmla="*/ 62 h 76"/>
                  <a:gd name="T54" fmla="*/ 110 w 234"/>
                  <a:gd name="T55" fmla="*/ 0 h 76"/>
                  <a:gd name="T56" fmla="*/ 117 w 234"/>
                  <a:gd name="T57" fmla="*/ 62 h 76"/>
                  <a:gd name="T58" fmla="*/ 117 w 234"/>
                  <a:gd name="T59" fmla="*/ 0 h 76"/>
                  <a:gd name="T60" fmla="*/ 124 w 234"/>
                  <a:gd name="T61" fmla="*/ 14 h 76"/>
                  <a:gd name="T62" fmla="*/ 124 w 234"/>
                  <a:gd name="T63" fmla="*/ 7 h 76"/>
                  <a:gd name="T64" fmla="*/ 131 w 234"/>
                  <a:gd name="T65" fmla="*/ 7 h 76"/>
                  <a:gd name="T66" fmla="*/ 131 w 234"/>
                  <a:gd name="T67" fmla="*/ 0 h 76"/>
                  <a:gd name="T68" fmla="*/ 138 w 234"/>
                  <a:gd name="T69" fmla="*/ 0 h 76"/>
                  <a:gd name="T70" fmla="*/ 138 w 234"/>
                  <a:gd name="T71" fmla="*/ 0 h 76"/>
                  <a:gd name="T72" fmla="*/ 144 w 234"/>
                  <a:gd name="T73" fmla="*/ 7 h 76"/>
                  <a:gd name="T74" fmla="*/ 144 w 234"/>
                  <a:gd name="T75" fmla="*/ 14 h 76"/>
                  <a:gd name="T76" fmla="*/ 151 w 234"/>
                  <a:gd name="T77" fmla="*/ 69 h 76"/>
                  <a:gd name="T78" fmla="*/ 158 w 234"/>
                  <a:gd name="T79" fmla="*/ 14 h 76"/>
                  <a:gd name="T80" fmla="*/ 158 w 234"/>
                  <a:gd name="T81" fmla="*/ 7 h 76"/>
                  <a:gd name="T82" fmla="*/ 165 w 234"/>
                  <a:gd name="T83" fmla="*/ 69 h 76"/>
                  <a:gd name="T84" fmla="*/ 172 w 234"/>
                  <a:gd name="T85" fmla="*/ 28 h 76"/>
                  <a:gd name="T86" fmla="*/ 172 w 234"/>
                  <a:gd name="T87" fmla="*/ 7 h 76"/>
                  <a:gd name="T88" fmla="*/ 179 w 234"/>
                  <a:gd name="T89" fmla="*/ 69 h 76"/>
                  <a:gd name="T90" fmla="*/ 179 w 234"/>
                  <a:gd name="T91" fmla="*/ 14 h 76"/>
                  <a:gd name="T92" fmla="*/ 186 w 234"/>
                  <a:gd name="T93" fmla="*/ 69 h 76"/>
                  <a:gd name="T94" fmla="*/ 186 w 234"/>
                  <a:gd name="T95" fmla="*/ 21 h 76"/>
                  <a:gd name="T96" fmla="*/ 193 w 234"/>
                  <a:gd name="T97" fmla="*/ 69 h 76"/>
                  <a:gd name="T98" fmla="*/ 193 w 234"/>
                  <a:gd name="T99" fmla="*/ 28 h 76"/>
                  <a:gd name="T100" fmla="*/ 200 w 234"/>
                  <a:gd name="T101" fmla="*/ 7 h 76"/>
                  <a:gd name="T102" fmla="*/ 206 w 234"/>
                  <a:gd name="T103" fmla="*/ 56 h 76"/>
                  <a:gd name="T104" fmla="*/ 206 w 234"/>
                  <a:gd name="T105" fmla="*/ 7 h 76"/>
                  <a:gd name="T106" fmla="*/ 213 w 234"/>
                  <a:gd name="T107" fmla="*/ 49 h 76"/>
                  <a:gd name="T108" fmla="*/ 213 w 234"/>
                  <a:gd name="T109" fmla="*/ 7 h 76"/>
                  <a:gd name="T110" fmla="*/ 220 w 234"/>
                  <a:gd name="T111" fmla="*/ 35 h 76"/>
                  <a:gd name="T112" fmla="*/ 220 w 234"/>
                  <a:gd name="T113" fmla="*/ 7 h 76"/>
                  <a:gd name="T114" fmla="*/ 227 w 234"/>
                  <a:gd name="T115" fmla="*/ 28 h 76"/>
                  <a:gd name="T116" fmla="*/ 227 w 234"/>
                  <a:gd name="T117" fmla="*/ 7 h 76"/>
                  <a:gd name="T118" fmla="*/ 234 w 234"/>
                  <a:gd name="T119" fmla="*/ 21 h 76"/>
                  <a:gd name="T120" fmla="*/ 234 w 234"/>
                  <a:gd name="T12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76">
                    <a:moveTo>
                      <a:pt x="0" y="76"/>
                    </a:moveTo>
                    <a:lnTo>
                      <a:pt x="7" y="62"/>
                    </a:lnTo>
                    <a:lnTo>
                      <a:pt x="7" y="76"/>
                    </a:lnTo>
                    <a:lnTo>
                      <a:pt x="7" y="0"/>
                    </a:lnTo>
                    <a:lnTo>
                      <a:pt x="7" y="76"/>
                    </a:lnTo>
                    <a:lnTo>
                      <a:pt x="14" y="49"/>
                    </a:lnTo>
                    <a:lnTo>
                      <a:pt x="14" y="76"/>
                    </a:lnTo>
                    <a:lnTo>
                      <a:pt x="14" y="0"/>
                    </a:lnTo>
                    <a:lnTo>
                      <a:pt x="14" y="76"/>
                    </a:lnTo>
                    <a:lnTo>
                      <a:pt x="21" y="35"/>
                    </a:lnTo>
                    <a:lnTo>
                      <a:pt x="21" y="69"/>
                    </a:lnTo>
                    <a:lnTo>
                      <a:pt x="21" y="0"/>
                    </a:lnTo>
                    <a:lnTo>
                      <a:pt x="21" y="69"/>
                    </a:lnTo>
                    <a:lnTo>
                      <a:pt x="28" y="28"/>
                    </a:lnTo>
                    <a:lnTo>
                      <a:pt x="28" y="69"/>
                    </a:lnTo>
                    <a:lnTo>
                      <a:pt x="28" y="0"/>
                    </a:lnTo>
                    <a:lnTo>
                      <a:pt x="28" y="14"/>
                    </a:lnTo>
                    <a:lnTo>
                      <a:pt x="34" y="0"/>
                    </a:lnTo>
                    <a:lnTo>
                      <a:pt x="34" y="69"/>
                    </a:lnTo>
                    <a:lnTo>
                      <a:pt x="34" y="7"/>
                    </a:lnTo>
                    <a:lnTo>
                      <a:pt x="41" y="7"/>
                    </a:lnTo>
                    <a:lnTo>
                      <a:pt x="41" y="69"/>
                    </a:lnTo>
                    <a:lnTo>
                      <a:pt x="41" y="0"/>
                    </a:lnTo>
                    <a:lnTo>
                      <a:pt x="48" y="14"/>
                    </a:lnTo>
                    <a:lnTo>
                      <a:pt x="48" y="69"/>
                    </a:lnTo>
                    <a:lnTo>
                      <a:pt x="48" y="0"/>
                    </a:lnTo>
                    <a:lnTo>
                      <a:pt x="55" y="21"/>
                    </a:lnTo>
                    <a:lnTo>
                      <a:pt x="55" y="69"/>
                    </a:lnTo>
                    <a:lnTo>
                      <a:pt x="55" y="0"/>
                    </a:lnTo>
                    <a:lnTo>
                      <a:pt x="62" y="35"/>
                    </a:lnTo>
                    <a:lnTo>
                      <a:pt x="62" y="69"/>
                    </a:lnTo>
                    <a:lnTo>
                      <a:pt x="62" y="0"/>
                    </a:lnTo>
                    <a:lnTo>
                      <a:pt x="62" y="7"/>
                    </a:lnTo>
                    <a:lnTo>
                      <a:pt x="69" y="42"/>
                    </a:lnTo>
                    <a:lnTo>
                      <a:pt x="69" y="69"/>
                    </a:lnTo>
                    <a:lnTo>
                      <a:pt x="69" y="7"/>
                    </a:lnTo>
                    <a:lnTo>
                      <a:pt x="69" y="14"/>
                    </a:lnTo>
                    <a:lnTo>
                      <a:pt x="76" y="56"/>
                    </a:lnTo>
                    <a:lnTo>
                      <a:pt x="76" y="69"/>
                    </a:lnTo>
                    <a:lnTo>
                      <a:pt x="76" y="0"/>
                    </a:lnTo>
                    <a:lnTo>
                      <a:pt x="76" y="21"/>
                    </a:lnTo>
                    <a:lnTo>
                      <a:pt x="83" y="62"/>
                    </a:lnTo>
                    <a:lnTo>
                      <a:pt x="83" y="69"/>
                    </a:lnTo>
                    <a:lnTo>
                      <a:pt x="83" y="0"/>
                    </a:lnTo>
                    <a:lnTo>
                      <a:pt x="83" y="35"/>
                    </a:lnTo>
                    <a:lnTo>
                      <a:pt x="89" y="69"/>
                    </a:lnTo>
                    <a:lnTo>
                      <a:pt x="89" y="0"/>
                    </a:lnTo>
                    <a:lnTo>
                      <a:pt x="89" y="42"/>
                    </a:lnTo>
                    <a:lnTo>
                      <a:pt x="96" y="69"/>
                    </a:lnTo>
                    <a:lnTo>
                      <a:pt x="96" y="7"/>
                    </a:lnTo>
                    <a:lnTo>
                      <a:pt x="96" y="49"/>
                    </a:lnTo>
                    <a:lnTo>
                      <a:pt x="103" y="69"/>
                    </a:lnTo>
                    <a:lnTo>
                      <a:pt x="103" y="0"/>
                    </a:lnTo>
                    <a:lnTo>
                      <a:pt x="103" y="62"/>
                    </a:lnTo>
                    <a:lnTo>
                      <a:pt x="110" y="69"/>
                    </a:lnTo>
                    <a:lnTo>
                      <a:pt x="110" y="0"/>
                    </a:lnTo>
                    <a:lnTo>
                      <a:pt x="110" y="69"/>
                    </a:lnTo>
                    <a:lnTo>
                      <a:pt x="117" y="62"/>
                    </a:lnTo>
                    <a:lnTo>
                      <a:pt x="117" y="69"/>
                    </a:lnTo>
                    <a:lnTo>
                      <a:pt x="117" y="0"/>
                    </a:lnTo>
                    <a:lnTo>
                      <a:pt x="117" y="56"/>
                    </a:lnTo>
                    <a:lnTo>
                      <a:pt x="124" y="14"/>
                    </a:lnTo>
                    <a:lnTo>
                      <a:pt x="124" y="69"/>
                    </a:lnTo>
                    <a:lnTo>
                      <a:pt x="124" y="7"/>
                    </a:lnTo>
                    <a:lnTo>
                      <a:pt x="124" y="42"/>
                    </a:lnTo>
                    <a:lnTo>
                      <a:pt x="131" y="7"/>
                    </a:lnTo>
                    <a:lnTo>
                      <a:pt x="131" y="69"/>
                    </a:lnTo>
                    <a:lnTo>
                      <a:pt x="131" y="0"/>
                    </a:lnTo>
                    <a:lnTo>
                      <a:pt x="131" y="35"/>
                    </a:lnTo>
                    <a:lnTo>
                      <a:pt x="138" y="0"/>
                    </a:lnTo>
                    <a:lnTo>
                      <a:pt x="138" y="69"/>
                    </a:lnTo>
                    <a:lnTo>
                      <a:pt x="138" y="0"/>
                    </a:lnTo>
                    <a:lnTo>
                      <a:pt x="138" y="21"/>
                    </a:lnTo>
                    <a:lnTo>
                      <a:pt x="144" y="7"/>
                    </a:lnTo>
                    <a:lnTo>
                      <a:pt x="144" y="69"/>
                    </a:lnTo>
                    <a:lnTo>
                      <a:pt x="144" y="14"/>
                    </a:lnTo>
                    <a:lnTo>
                      <a:pt x="151" y="7"/>
                    </a:lnTo>
                    <a:lnTo>
                      <a:pt x="151" y="69"/>
                    </a:lnTo>
                    <a:lnTo>
                      <a:pt x="151" y="7"/>
                    </a:lnTo>
                    <a:lnTo>
                      <a:pt x="158" y="14"/>
                    </a:lnTo>
                    <a:lnTo>
                      <a:pt x="158" y="69"/>
                    </a:lnTo>
                    <a:lnTo>
                      <a:pt x="158" y="7"/>
                    </a:lnTo>
                    <a:lnTo>
                      <a:pt x="165" y="21"/>
                    </a:lnTo>
                    <a:lnTo>
                      <a:pt x="165" y="69"/>
                    </a:lnTo>
                    <a:lnTo>
                      <a:pt x="165" y="7"/>
                    </a:lnTo>
                    <a:lnTo>
                      <a:pt x="172" y="28"/>
                    </a:lnTo>
                    <a:lnTo>
                      <a:pt x="172" y="69"/>
                    </a:lnTo>
                    <a:lnTo>
                      <a:pt x="172" y="7"/>
                    </a:lnTo>
                    <a:lnTo>
                      <a:pt x="179" y="42"/>
                    </a:lnTo>
                    <a:lnTo>
                      <a:pt x="179" y="69"/>
                    </a:lnTo>
                    <a:lnTo>
                      <a:pt x="179" y="7"/>
                    </a:lnTo>
                    <a:lnTo>
                      <a:pt x="179" y="14"/>
                    </a:lnTo>
                    <a:lnTo>
                      <a:pt x="186" y="49"/>
                    </a:lnTo>
                    <a:lnTo>
                      <a:pt x="186" y="69"/>
                    </a:lnTo>
                    <a:lnTo>
                      <a:pt x="186" y="7"/>
                    </a:lnTo>
                    <a:lnTo>
                      <a:pt x="186" y="21"/>
                    </a:lnTo>
                    <a:lnTo>
                      <a:pt x="193" y="56"/>
                    </a:lnTo>
                    <a:lnTo>
                      <a:pt x="193" y="69"/>
                    </a:lnTo>
                    <a:lnTo>
                      <a:pt x="193" y="7"/>
                    </a:lnTo>
                    <a:lnTo>
                      <a:pt x="193" y="28"/>
                    </a:lnTo>
                    <a:lnTo>
                      <a:pt x="200" y="62"/>
                    </a:lnTo>
                    <a:lnTo>
                      <a:pt x="200" y="7"/>
                    </a:lnTo>
                    <a:lnTo>
                      <a:pt x="200" y="69"/>
                    </a:lnTo>
                    <a:lnTo>
                      <a:pt x="206" y="56"/>
                    </a:lnTo>
                    <a:lnTo>
                      <a:pt x="206" y="69"/>
                    </a:lnTo>
                    <a:lnTo>
                      <a:pt x="206" y="7"/>
                    </a:lnTo>
                    <a:lnTo>
                      <a:pt x="206" y="69"/>
                    </a:lnTo>
                    <a:lnTo>
                      <a:pt x="213" y="49"/>
                    </a:lnTo>
                    <a:lnTo>
                      <a:pt x="213" y="69"/>
                    </a:lnTo>
                    <a:lnTo>
                      <a:pt x="213" y="7"/>
                    </a:lnTo>
                    <a:lnTo>
                      <a:pt x="213" y="62"/>
                    </a:lnTo>
                    <a:lnTo>
                      <a:pt x="220" y="35"/>
                    </a:lnTo>
                    <a:lnTo>
                      <a:pt x="220" y="62"/>
                    </a:lnTo>
                    <a:lnTo>
                      <a:pt x="220" y="7"/>
                    </a:lnTo>
                    <a:lnTo>
                      <a:pt x="220" y="62"/>
                    </a:lnTo>
                    <a:lnTo>
                      <a:pt x="227" y="28"/>
                    </a:lnTo>
                    <a:lnTo>
                      <a:pt x="227" y="62"/>
                    </a:lnTo>
                    <a:lnTo>
                      <a:pt x="227" y="7"/>
                    </a:lnTo>
                    <a:lnTo>
                      <a:pt x="227" y="56"/>
                    </a:lnTo>
                    <a:lnTo>
                      <a:pt x="234" y="21"/>
                    </a:lnTo>
                    <a:lnTo>
                      <a:pt x="234" y="69"/>
                    </a:lnTo>
                    <a:lnTo>
                      <a:pt x="234" y="7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33" name="Freeform 79"/>
              <p:cNvSpPr>
                <a:spLocks/>
              </p:cNvSpPr>
              <p:nvPr/>
            </p:nvSpPr>
            <p:spPr bwMode="auto">
              <a:xfrm>
                <a:off x="5686170" y="3772760"/>
                <a:ext cx="383613" cy="98433"/>
              </a:xfrm>
              <a:custGeom>
                <a:avLst/>
                <a:gdLst>
                  <a:gd name="T0" fmla="*/ 0 w 241"/>
                  <a:gd name="T1" fmla="*/ 42 h 62"/>
                  <a:gd name="T2" fmla="*/ 7 w 241"/>
                  <a:gd name="T3" fmla="*/ 62 h 62"/>
                  <a:gd name="T4" fmla="*/ 7 w 241"/>
                  <a:gd name="T5" fmla="*/ 35 h 62"/>
                  <a:gd name="T6" fmla="*/ 14 w 241"/>
                  <a:gd name="T7" fmla="*/ 55 h 62"/>
                  <a:gd name="T8" fmla="*/ 14 w 241"/>
                  <a:gd name="T9" fmla="*/ 21 h 62"/>
                  <a:gd name="T10" fmla="*/ 21 w 241"/>
                  <a:gd name="T11" fmla="*/ 55 h 62"/>
                  <a:gd name="T12" fmla="*/ 21 w 241"/>
                  <a:gd name="T13" fmla="*/ 14 h 62"/>
                  <a:gd name="T14" fmla="*/ 27 w 241"/>
                  <a:gd name="T15" fmla="*/ 62 h 62"/>
                  <a:gd name="T16" fmla="*/ 34 w 241"/>
                  <a:gd name="T17" fmla="*/ 0 h 62"/>
                  <a:gd name="T18" fmla="*/ 34 w 241"/>
                  <a:gd name="T19" fmla="*/ 7 h 62"/>
                  <a:gd name="T20" fmla="*/ 41 w 241"/>
                  <a:gd name="T21" fmla="*/ 55 h 62"/>
                  <a:gd name="T22" fmla="*/ 48 w 241"/>
                  <a:gd name="T23" fmla="*/ 14 h 62"/>
                  <a:gd name="T24" fmla="*/ 48 w 241"/>
                  <a:gd name="T25" fmla="*/ 0 h 62"/>
                  <a:gd name="T26" fmla="*/ 55 w 241"/>
                  <a:gd name="T27" fmla="*/ 55 h 62"/>
                  <a:gd name="T28" fmla="*/ 55 w 241"/>
                  <a:gd name="T29" fmla="*/ 35 h 62"/>
                  <a:gd name="T30" fmla="*/ 62 w 241"/>
                  <a:gd name="T31" fmla="*/ 0 h 62"/>
                  <a:gd name="T32" fmla="*/ 69 w 241"/>
                  <a:gd name="T33" fmla="*/ 55 h 62"/>
                  <a:gd name="T34" fmla="*/ 69 w 241"/>
                  <a:gd name="T35" fmla="*/ 49 h 62"/>
                  <a:gd name="T36" fmla="*/ 76 w 241"/>
                  <a:gd name="T37" fmla="*/ 0 h 62"/>
                  <a:gd name="T38" fmla="*/ 83 w 241"/>
                  <a:gd name="T39" fmla="*/ 49 h 62"/>
                  <a:gd name="T40" fmla="*/ 83 w 241"/>
                  <a:gd name="T41" fmla="*/ 55 h 62"/>
                  <a:gd name="T42" fmla="*/ 89 w 241"/>
                  <a:gd name="T43" fmla="*/ 55 h 62"/>
                  <a:gd name="T44" fmla="*/ 89 w 241"/>
                  <a:gd name="T45" fmla="*/ 55 h 62"/>
                  <a:gd name="T46" fmla="*/ 96 w 241"/>
                  <a:gd name="T47" fmla="*/ 55 h 62"/>
                  <a:gd name="T48" fmla="*/ 96 w 241"/>
                  <a:gd name="T49" fmla="*/ 55 h 62"/>
                  <a:gd name="T50" fmla="*/ 103 w 241"/>
                  <a:gd name="T51" fmla="*/ 55 h 62"/>
                  <a:gd name="T52" fmla="*/ 103 w 241"/>
                  <a:gd name="T53" fmla="*/ 55 h 62"/>
                  <a:gd name="T54" fmla="*/ 110 w 241"/>
                  <a:gd name="T55" fmla="*/ 55 h 62"/>
                  <a:gd name="T56" fmla="*/ 110 w 241"/>
                  <a:gd name="T57" fmla="*/ 49 h 62"/>
                  <a:gd name="T58" fmla="*/ 117 w 241"/>
                  <a:gd name="T59" fmla="*/ 55 h 62"/>
                  <a:gd name="T60" fmla="*/ 117 w 241"/>
                  <a:gd name="T61" fmla="*/ 42 h 62"/>
                  <a:gd name="T62" fmla="*/ 124 w 241"/>
                  <a:gd name="T63" fmla="*/ 55 h 62"/>
                  <a:gd name="T64" fmla="*/ 124 w 241"/>
                  <a:gd name="T65" fmla="*/ 35 h 62"/>
                  <a:gd name="T66" fmla="*/ 131 w 241"/>
                  <a:gd name="T67" fmla="*/ 55 h 62"/>
                  <a:gd name="T68" fmla="*/ 131 w 241"/>
                  <a:gd name="T69" fmla="*/ 21 h 62"/>
                  <a:gd name="T70" fmla="*/ 138 w 241"/>
                  <a:gd name="T71" fmla="*/ 55 h 62"/>
                  <a:gd name="T72" fmla="*/ 144 w 241"/>
                  <a:gd name="T73" fmla="*/ 28 h 62"/>
                  <a:gd name="T74" fmla="*/ 144 w 241"/>
                  <a:gd name="T75" fmla="*/ 0 h 62"/>
                  <a:gd name="T76" fmla="*/ 151 w 241"/>
                  <a:gd name="T77" fmla="*/ 35 h 62"/>
                  <a:gd name="T78" fmla="*/ 151 w 241"/>
                  <a:gd name="T79" fmla="*/ 7 h 62"/>
                  <a:gd name="T80" fmla="*/ 158 w 241"/>
                  <a:gd name="T81" fmla="*/ 42 h 62"/>
                  <a:gd name="T82" fmla="*/ 158 w 241"/>
                  <a:gd name="T83" fmla="*/ 0 h 62"/>
                  <a:gd name="T84" fmla="*/ 165 w 241"/>
                  <a:gd name="T85" fmla="*/ 49 h 62"/>
                  <a:gd name="T86" fmla="*/ 165 w 241"/>
                  <a:gd name="T87" fmla="*/ 0 h 62"/>
                  <a:gd name="T88" fmla="*/ 172 w 241"/>
                  <a:gd name="T89" fmla="*/ 55 h 62"/>
                  <a:gd name="T90" fmla="*/ 172 w 241"/>
                  <a:gd name="T91" fmla="*/ 28 h 62"/>
                  <a:gd name="T92" fmla="*/ 179 w 241"/>
                  <a:gd name="T93" fmla="*/ 7 h 62"/>
                  <a:gd name="T94" fmla="*/ 186 w 241"/>
                  <a:gd name="T95" fmla="*/ 55 h 62"/>
                  <a:gd name="T96" fmla="*/ 186 w 241"/>
                  <a:gd name="T97" fmla="*/ 49 h 62"/>
                  <a:gd name="T98" fmla="*/ 193 w 241"/>
                  <a:gd name="T99" fmla="*/ 0 h 62"/>
                  <a:gd name="T100" fmla="*/ 200 w 241"/>
                  <a:gd name="T101" fmla="*/ 49 h 62"/>
                  <a:gd name="T102" fmla="*/ 200 w 241"/>
                  <a:gd name="T103" fmla="*/ 55 h 62"/>
                  <a:gd name="T104" fmla="*/ 206 w 241"/>
                  <a:gd name="T105" fmla="*/ 55 h 62"/>
                  <a:gd name="T106" fmla="*/ 206 w 241"/>
                  <a:gd name="T107" fmla="*/ 55 h 62"/>
                  <a:gd name="T108" fmla="*/ 213 w 241"/>
                  <a:gd name="T109" fmla="*/ 55 h 62"/>
                  <a:gd name="T110" fmla="*/ 213 w 241"/>
                  <a:gd name="T111" fmla="*/ 55 h 62"/>
                  <a:gd name="T112" fmla="*/ 220 w 241"/>
                  <a:gd name="T113" fmla="*/ 55 h 62"/>
                  <a:gd name="T114" fmla="*/ 220 w 241"/>
                  <a:gd name="T115" fmla="*/ 55 h 62"/>
                  <a:gd name="T116" fmla="*/ 227 w 241"/>
                  <a:gd name="T117" fmla="*/ 55 h 62"/>
                  <a:gd name="T118" fmla="*/ 227 w 241"/>
                  <a:gd name="T119" fmla="*/ 14 h 62"/>
                  <a:gd name="T120" fmla="*/ 234 w 241"/>
                  <a:gd name="T121" fmla="*/ 55 h 62"/>
                  <a:gd name="T122" fmla="*/ 241 w 241"/>
                  <a:gd name="T123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1" h="62">
                    <a:moveTo>
                      <a:pt x="0" y="0"/>
                    </a:moveTo>
                    <a:lnTo>
                      <a:pt x="0" y="42"/>
                    </a:lnTo>
                    <a:lnTo>
                      <a:pt x="7" y="7"/>
                    </a:lnTo>
                    <a:lnTo>
                      <a:pt x="7" y="62"/>
                    </a:lnTo>
                    <a:lnTo>
                      <a:pt x="7" y="0"/>
                    </a:lnTo>
                    <a:lnTo>
                      <a:pt x="7" y="35"/>
                    </a:lnTo>
                    <a:lnTo>
                      <a:pt x="14" y="0"/>
                    </a:lnTo>
                    <a:lnTo>
                      <a:pt x="14" y="55"/>
                    </a:lnTo>
                    <a:lnTo>
                      <a:pt x="14" y="0"/>
                    </a:lnTo>
                    <a:lnTo>
                      <a:pt x="14" y="21"/>
                    </a:lnTo>
                    <a:lnTo>
                      <a:pt x="21" y="0"/>
                    </a:lnTo>
                    <a:lnTo>
                      <a:pt x="21" y="55"/>
                    </a:lnTo>
                    <a:lnTo>
                      <a:pt x="21" y="0"/>
                    </a:lnTo>
                    <a:lnTo>
                      <a:pt x="21" y="14"/>
                    </a:lnTo>
                    <a:lnTo>
                      <a:pt x="27" y="0"/>
                    </a:lnTo>
                    <a:lnTo>
                      <a:pt x="27" y="62"/>
                    </a:lnTo>
                    <a:lnTo>
                      <a:pt x="27" y="7"/>
                    </a:lnTo>
                    <a:lnTo>
                      <a:pt x="34" y="0"/>
                    </a:lnTo>
                    <a:lnTo>
                      <a:pt x="34" y="62"/>
                    </a:lnTo>
                    <a:lnTo>
                      <a:pt x="34" y="7"/>
                    </a:lnTo>
                    <a:lnTo>
                      <a:pt x="41" y="7"/>
                    </a:lnTo>
                    <a:lnTo>
                      <a:pt x="41" y="55"/>
                    </a:lnTo>
                    <a:lnTo>
                      <a:pt x="41" y="0"/>
                    </a:lnTo>
                    <a:lnTo>
                      <a:pt x="48" y="14"/>
                    </a:lnTo>
                    <a:lnTo>
                      <a:pt x="48" y="55"/>
                    </a:lnTo>
                    <a:lnTo>
                      <a:pt x="48" y="0"/>
                    </a:lnTo>
                    <a:lnTo>
                      <a:pt x="55" y="21"/>
                    </a:lnTo>
                    <a:lnTo>
                      <a:pt x="55" y="55"/>
                    </a:lnTo>
                    <a:lnTo>
                      <a:pt x="55" y="0"/>
                    </a:lnTo>
                    <a:lnTo>
                      <a:pt x="55" y="35"/>
                    </a:lnTo>
                    <a:lnTo>
                      <a:pt x="62" y="55"/>
                    </a:lnTo>
                    <a:lnTo>
                      <a:pt x="62" y="0"/>
                    </a:lnTo>
                    <a:lnTo>
                      <a:pt x="62" y="42"/>
                    </a:lnTo>
                    <a:lnTo>
                      <a:pt x="69" y="55"/>
                    </a:lnTo>
                    <a:lnTo>
                      <a:pt x="69" y="0"/>
                    </a:lnTo>
                    <a:lnTo>
                      <a:pt x="69" y="49"/>
                    </a:lnTo>
                    <a:lnTo>
                      <a:pt x="76" y="55"/>
                    </a:lnTo>
                    <a:lnTo>
                      <a:pt x="76" y="0"/>
                    </a:lnTo>
                    <a:lnTo>
                      <a:pt x="76" y="55"/>
                    </a:lnTo>
                    <a:lnTo>
                      <a:pt x="83" y="49"/>
                    </a:lnTo>
                    <a:lnTo>
                      <a:pt x="83" y="0"/>
                    </a:lnTo>
                    <a:lnTo>
                      <a:pt x="83" y="55"/>
                    </a:lnTo>
                    <a:lnTo>
                      <a:pt x="89" y="42"/>
                    </a:lnTo>
                    <a:lnTo>
                      <a:pt x="89" y="55"/>
                    </a:lnTo>
                    <a:lnTo>
                      <a:pt x="89" y="0"/>
                    </a:lnTo>
                    <a:lnTo>
                      <a:pt x="89" y="55"/>
                    </a:lnTo>
                    <a:lnTo>
                      <a:pt x="96" y="42"/>
                    </a:lnTo>
                    <a:lnTo>
                      <a:pt x="96" y="55"/>
                    </a:lnTo>
                    <a:lnTo>
                      <a:pt x="96" y="7"/>
                    </a:lnTo>
                    <a:lnTo>
                      <a:pt x="96" y="55"/>
                    </a:lnTo>
                    <a:lnTo>
                      <a:pt x="103" y="28"/>
                    </a:lnTo>
                    <a:lnTo>
                      <a:pt x="103" y="55"/>
                    </a:lnTo>
                    <a:lnTo>
                      <a:pt x="103" y="0"/>
                    </a:lnTo>
                    <a:lnTo>
                      <a:pt x="103" y="55"/>
                    </a:lnTo>
                    <a:lnTo>
                      <a:pt x="110" y="21"/>
                    </a:lnTo>
                    <a:lnTo>
                      <a:pt x="110" y="55"/>
                    </a:lnTo>
                    <a:lnTo>
                      <a:pt x="110" y="0"/>
                    </a:lnTo>
                    <a:lnTo>
                      <a:pt x="110" y="49"/>
                    </a:lnTo>
                    <a:lnTo>
                      <a:pt x="117" y="14"/>
                    </a:lnTo>
                    <a:lnTo>
                      <a:pt x="117" y="55"/>
                    </a:lnTo>
                    <a:lnTo>
                      <a:pt x="117" y="0"/>
                    </a:lnTo>
                    <a:lnTo>
                      <a:pt x="117" y="42"/>
                    </a:lnTo>
                    <a:lnTo>
                      <a:pt x="124" y="7"/>
                    </a:lnTo>
                    <a:lnTo>
                      <a:pt x="124" y="55"/>
                    </a:lnTo>
                    <a:lnTo>
                      <a:pt x="124" y="7"/>
                    </a:lnTo>
                    <a:lnTo>
                      <a:pt x="124" y="35"/>
                    </a:lnTo>
                    <a:lnTo>
                      <a:pt x="131" y="7"/>
                    </a:lnTo>
                    <a:lnTo>
                      <a:pt x="131" y="55"/>
                    </a:lnTo>
                    <a:lnTo>
                      <a:pt x="131" y="0"/>
                    </a:lnTo>
                    <a:lnTo>
                      <a:pt x="131" y="21"/>
                    </a:lnTo>
                    <a:lnTo>
                      <a:pt x="138" y="0"/>
                    </a:lnTo>
                    <a:lnTo>
                      <a:pt x="138" y="55"/>
                    </a:lnTo>
                    <a:lnTo>
                      <a:pt x="138" y="0"/>
                    </a:lnTo>
                    <a:lnTo>
                      <a:pt x="144" y="28"/>
                    </a:lnTo>
                    <a:lnTo>
                      <a:pt x="144" y="55"/>
                    </a:lnTo>
                    <a:lnTo>
                      <a:pt x="144" y="0"/>
                    </a:lnTo>
                    <a:lnTo>
                      <a:pt x="144" y="7"/>
                    </a:lnTo>
                    <a:lnTo>
                      <a:pt x="151" y="35"/>
                    </a:lnTo>
                    <a:lnTo>
                      <a:pt x="151" y="55"/>
                    </a:lnTo>
                    <a:lnTo>
                      <a:pt x="151" y="7"/>
                    </a:lnTo>
                    <a:lnTo>
                      <a:pt x="151" y="14"/>
                    </a:lnTo>
                    <a:lnTo>
                      <a:pt x="158" y="42"/>
                    </a:lnTo>
                    <a:lnTo>
                      <a:pt x="158" y="55"/>
                    </a:lnTo>
                    <a:lnTo>
                      <a:pt x="158" y="0"/>
                    </a:lnTo>
                    <a:lnTo>
                      <a:pt x="158" y="14"/>
                    </a:lnTo>
                    <a:lnTo>
                      <a:pt x="165" y="49"/>
                    </a:lnTo>
                    <a:lnTo>
                      <a:pt x="165" y="55"/>
                    </a:lnTo>
                    <a:lnTo>
                      <a:pt x="165" y="0"/>
                    </a:lnTo>
                    <a:lnTo>
                      <a:pt x="165" y="21"/>
                    </a:lnTo>
                    <a:lnTo>
                      <a:pt x="172" y="55"/>
                    </a:lnTo>
                    <a:lnTo>
                      <a:pt x="172" y="7"/>
                    </a:lnTo>
                    <a:lnTo>
                      <a:pt x="172" y="28"/>
                    </a:lnTo>
                    <a:lnTo>
                      <a:pt x="179" y="55"/>
                    </a:lnTo>
                    <a:lnTo>
                      <a:pt x="179" y="7"/>
                    </a:lnTo>
                    <a:lnTo>
                      <a:pt x="179" y="42"/>
                    </a:lnTo>
                    <a:lnTo>
                      <a:pt x="186" y="55"/>
                    </a:lnTo>
                    <a:lnTo>
                      <a:pt x="186" y="7"/>
                    </a:lnTo>
                    <a:lnTo>
                      <a:pt x="186" y="49"/>
                    </a:lnTo>
                    <a:lnTo>
                      <a:pt x="193" y="55"/>
                    </a:lnTo>
                    <a:lnTo>
                      <a:pt x="193" y="0"/>
                    </a:lnTo>
                    <a:lnTo>
                      <a:pt x="193" y="49"/>
                    </a:lnTo>
                    <a:lnTo>
                      <a:pt x="200" y="49"/>
                    </a:lnTo>
                    <a:lnTo>
                      <a:pt x="200" y="7"/>
                    </a:lnTo>
                    <a:lnTo>
                      <a:pt x="200" y="55"/>
                    </a:lnTo>
                    <a:lnTo>
                      <a:pt x="206" y="42"/>
                    </a:lnTo>
                    <a:lnTo>
                      <a:pt x="206" y="55"/>
                    </a:lnTo>
                    <a:lnTo>
                      <a:pt x="206" y="7"/>
                    </a:lnTo>
                    <a:lnTo>
                      <a:pt x="206" y="55"/>
                    </a:lnTo>
                    <a:lnTo>
                      <a:pt x="213" y="42"/>
                    </a:lnTo>
                    <a:lnTo>
                      <a:pt x="213" y="55"/>
                    </a:lnTo>
                    <a:lnTo>
                      <a:pt x="213" y="7"/>
                    </a:lnTo>
                    <a:lnTo>
                      <a:pt x="213" y="55"/>
                    </a:lnTo>
                    <a:lnTo>
                      <a:pt x="220" y="28"/>
                    </a:lnTo>
                    <a:lnTo>
                      <a:pt x="220" y="55"/>
                    </a:lnTo>
                    <a:lnTo>
                      <a:pt x="220" y="0"/>
                    </a:lnTo>
                    <a:lnTo>
                      <a:pt x="220" y="55"/>
                    </a:lnTo>
                    <a:lnTo>
                      <a:pt x="227" y="21"/>
                    </a:lnTo>
                    <a:lnTo>
                      <a:pt x="227" y="55"/>
                    </a:lnTo>
                    <a:lnTo>
                      <a:pt x="227" y="0"/>
                    </a:lnTo>
                    <a:lnTo>
                      <a:pt x="227" y="14"/>
                    </a:lnTo>
                    <a:lnTo>
                      <a:pt x="234" y="7"/>
                    </a:lnTo>
                    <a:lnTo>
                      <a:pt x="234" y="55"/>
                    </a:lnTo>
                    <a:lnTo>
                      <a:pt x="234" y="14"/>
                    </a:lnTo>
                    <a:lnTo>
                      <a:pt x="241" y="7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34" name="Freeform 80"/>
              <p:cNvSpPr>
                <a:spLocks/>
              </p:cNvSpPr>
              <p:nvPr/>
            </p:nvSpPr>
            <p:spPr bwMode="auto">
              <a:xfrm>
                <a:off x="6069782" y="3786822"/>
                <a:ext cx="370153" cy="77338"/>
              </a:xfrm>
              <a:custGeom>
                <a:avLst/>
                <a:gdLst>
                  <a:gd name="T0" fmla="*/ 0 w 234"/>
                  <a:gd name="T1" fmla="*/ 48 h 48"/>
                  <a:gd name="T2" fmla="*/ 7 w 234"/>
                  <a:gd name="T3" fmla="*/ 7 h 48"/>
                  <a:gd name="T4" fmla="*/ 7 w 234"/>
                  <a:gd name="T5" fmla="*/ 0 h 48"/>
                  <a:gd name="T6" fmla="*/ 14 w 234"/>
                  <a:gd name="T7" fmla="*/ 48 h 48"/>
                  <a:gd name="T8" fmla="*/ 20 w 234"/>
                  <a:gd name="T9" fmla="*/ 21 h 48"/>
                  <a:gd name="T10" fmla="*/ 20 w 234"/>
                  <a:gd name="T11" fmla="*/ 0 h 48"/>
                  <a:gd name="T12" fmla="*/ 27 w 234"/>
                  <a:gd name="T13" fmla="*/ 48 h 48"/>
                  <a:gd name="T14" fmla="*/ 27 w 234"/>
                  <a:gd name="T15" fmla="*/ 7 h 48"/>
                  <a:gd name="T16" fmla="*/ 34 w 234"/>
                  <a:gd name="T17" fmla="*/ 48 h 48"/>
                  <a:gd name="T18" fmla="*/ 34 w 234"/>
                  <a:gd name="T19" fmla="*/ 7 h 48"/>
                  <a:gd name="T20" fmla="*/ 41 w 234"/>
                  <a:gd name="T21" fmla="*/ 48 h 48"/>
                  <a:gd name="T22" fmla="*/ 41 w 234"/>
                  <a:gd name="T23" fmla="*/ 14 h 48"/>
                  <a:gd name="T24" fmla="*/ 48 w 234"/>
                  <a:gd name="T25" fmla="*/ 48 h 48"/>
                  <a:gd name="T26" fmla="*/ 48 w 234"/>
                  <a:gd name="T27" fmla="*/ 21 h 48"/>
                  <a:gd name="T28" fmla="*/ 55 w 234"/>
                  <a:gd name="T29" fmla="*/ 0 h 48"/>
                  <a:gd name="T30" fmla="*/ 62 w 234"/>
                  <a:gd name="T31" fmla="*/ 48 h 48"/>
                  <a:gd name="T32" fmla="*/ 62 w 234"/>
                  <a:gd name="T33" fmla="*/ 35 h 48"/>
                  <a:gd name="T34" fmla="*/ 69 w 234"/>
                  <a:gd name="T35" fmla="*/ 0 h 48"/>
                  <a:gd name="T36" fmla="*/ 76 w 234"/>
                  <a:gd name="T37" fmla="*/ 14 h 48"/>
                  <a:gd name="T38" fmla="*/ 76 w 234"/>
                  <a:gd name="T39" fmla="*/ 0 h 48"/>
                  <a:gd name="T40" fmla="*/ 82 w 234"/>
                  <a:gd name="T41" fmla="*/ 7 h 48"/>
                  <a:gd name="T42" fmla="*/ 82 w 234"/>
                  <a:gd name="T43" fmla="*/ 0 h 48"/>
                  <a:gd name="T44" fmla="*/ 89 w 234"/>
                  <a:gd name="T45" fmla="*/ 7 h 48"/>
                  <a:gd name="T46" fmla="*/ 89 w 234"/>
                  <a:gd name="T47" fmla="*/ 0 h 48"/>
                  <a:gd name="T48" fmla="*/ 96 w 234"/>
                  <a:gd name="T49" fmla="*/ 0 h 48"/>
                  <a:gd name="T50" fmla="*/ 96 w 234"/>
                  <a:gd name="T51" fmla="*/ 0 h 48"/>
                  <a:gd name="T52" fmla="*/ 103 w 234"/>
                  <a:gd name="T53" fmla="*/ 0 h 48"/>
                  <a:gd name="T54" fmla="*/ 103 w 234"/>
                  <a:gd name="T55" fmla="*/ 0 h 48"/>
                  <a:gd name="T56" fmla="*/ 110 w 234"/>
                  <a:gd name="T57" fmla="*/ 0 h 48"/>
                  <a:gd name="T58" fmla="*/ 110 w 234"/>
                  <a:gd name="T59" fmla="*/ 0 h 48"/>
                  <a:gd name="T60" fmla="*/ 117 w 234"/>
                  <a:gd name="T61" fmla="*/ 0 h 48"/>
                  <a:gd name="T62" fmla="*/ 117 w 234"/>
                  <a:gd name="T63" fmla="*/ 0 h 48"/>
                  <a:gd name="T64" fmla="*/ 124 w 234"/>
                  <a:gd name="T65" fmla="*/ 48 h 48"/>
                  <a:gd name="T66" fmla="*/ 131 w 234"/>
                  <a:gd name="T67" fmla="*/ 7 h 48"/>
                  <a:gd name="T68" fmla="*/ 131 w 234"/>
                  <a:gd name="T69" fmla="*/ 0 h 48"/>
                  <a:gd name="T70" fmla="*/ 137 w 234"/>
                  <a:gd name="T71" fmla="*/ 48 h 48"/>
                  <a:gd name="T72" fmla="*/ 144 w 234"/>
                  <a:gd name="T73" fmla="*/ 21 h 48"/>
                  <a:gd name="T74" fmla="*/ 144 w 234"/>
                  <a:gd name="T75" fmla="*/ 0 h 48"/>
                  <a:gd name="T76" fmla="*/ 151 w 234"/>
                  <a:gd name="T77" fmla="*/ 48 h 48"/>
                  <a:gd name="T78" fmla="*/ 151 w 234"/>
                  <a:gd name="T79" fmla="*/ 7 h 48"/>
                  <a:gd name="T80" fmla="*/ 158 w 234"/>
                  <a:gd name="T81" fmla="*/ 48 h 48"/>
                  <a:gd name="T82" fmla="*/ 158 w 234"/>
                  <a:gd name="T83" fmla="*/ 42 h 48"/>
                  <a:gd name="T84" fmla="*/ 165 w 234"/>
                  <a:gd name="T85" fmla="*/ 0 h 48"/>
                  <a:gd name="T86" fmla="*/ 172 w 234"/>
                  <a:gd name="T87" fmla="*/ 42 h 48"/>
                  <a:gd name="T88" fmla="*/ 172 w 234"/>
                  <a:gd name="T89" fmla="*/ 48 h 48"/>
                  <a:gd name="T90" fmla="*/ 179 w 234"/>
                  <a:gd name="T91" fmla="*/ 48 h 48"/>
                  <a:gd name="T92" fmla="*/ 179 w 234"/>
                  <a:gd name="T93" fmla="*/ 48 h 48"/>
                  <a:gd name="T94" fmla="*/ 186 w 234"/>
                  <a:gd name="T95" fmla="*/ 48 h 48"/>
                  <a:gd name="T96" fmla="*/ 186 w 234"/>
                  <a:gd name="T97" fmla="*/ 42 h 48"/>
                  <a:gd name="T98" fmla="*/ 193 w 234"/>
                  <a:gd name="T99" fmla="*/ 0 h 48"/>
                  <a:gd name="T100" fmla="*/ 199 w 234"/>
                  <a:gd name="T101" fmla="*/ 14 h 48"/>
                  <a:gd name="T102" fmla="*/ 199 w 234"/>
                  <a:gd name="T103" fmla="*/ 0 h 48"/>
                  <a:gd name="T104" fmla="*/ 206 w 234"/>
                  <a:gd name="T105" fmla="*/ 7 h 48"/>
                  <a:gd name="T106" fmla="*/ 206 w 234"/>
                  <a:gd name="T107" fmla="*/ 0 h 48"/>
                  <a:gd name="T108" fmla="*/ 213 w 234"/>
                  <a:gd name="T109" fmla="*/ 0 h 48"/>
                  <a:gd name="T110" fmla="*/ 213 w 234"/>
                  <a:gd name="T111" fmla="*/ 0 h 48"/>
                  <a:gd name="T112" fmla="*/ 220 w 234"/>
                  <a:gd name="T113" fmla="*/ 0 h 48"/>
                  <a:gd name="T114" fmla="*/ 220 w 234"/>
                  <a:gd name="T115" fmla="*/ 0 h 48"/>
                  <a:gd name="T116" fmla="*/ 227 w 234"/>
                  <a:gd name="T117" fmla="*/ 0 h 48"/>
                  <a:gd name="T118" fmla="*/ 227 w 234"/>
                  <a:gd name="T119" fmla="*/ 7 h 48"/>
                  <a:gd name="T120" fmla="*/ 234 w 234"/>
                  <a:gd name="T1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48">
                    <a:moveTo>
                      <a:pt x="0" y="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7" y="7"/>
                    </a:lnTo>
                    <a:lnTo>
                      <a:pt x="7" y="48"/>
                    </a:lnTo>
                    <a:lnTo>
                      <a:pt x="7" y="0"/>
                    </a:lnTo>
                    <a:lnTo>
                      <a:pt x="14" y="14"/>
                    </a:lnTo>
                    <a:lnTo>
                      <a:pt x="14" y="48"/>
                    </a:lnTo>
                    <a:lnTo>
                      <a:pt x="14" y="0"/>
                    </a:lnTo>
                    <a:lnTo>
                      <a:pt x="20" y="21"/>
                    </a:lnTo>
                    <a:lnTo>
                      <a:pt x="20" y="48"/>
                    </a:lnTo>
                    <a:lnTo>
                      <a:pt x="20" y="0"/>
                    </a:lnTo>
                    <a:lnTo>
                      <a:pt x="27" y="28"/>
                    </a:lnTo>
                    <a:lnTo>
                      <a:pt x="27" y="48"/>
                    </a:lnTo>
                    <a:lnTo>
                      <a:pt x="27" y="0"/>
                    </a:lnTo>
                    <a:lnTo>
                      <a:pt x="27" y="7"/>
                    </a:lnTo>
                    <a:lnTo>
                      <a:pt x="34" y="35"/>
                    </a:lnTo>
                    <a:lnTo>
                      <a:pt x="34" y="48"/>
                    </a:lnTo>
                    <a:lnTo>
                      <a:pt x="34" y="0"/>
                    </a:lnTo>
                    <a:lnTo>
                      <a:pt x="34" y="7"/>
                    </a:lnTo>
                    <a:lnTo>
                      <a:pt x="41" y="42"/>
                    </a:lnTo>
                    <a:lnTo>
                      <a:pt x="41" y="48"/>
                    </a:lnTo>
                    <a:lnTo>
                      <a:pt x="41" y="0"/>
                    </a:lnTo>
                    <a:lnTo>
                      <a:pt x="41" y="14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0"/>
                    </a:lnTo>
                    <a:lnTo>
                      <a:pt x="48" y="21"/>
                    </a:lnTo>
                    <a:lnTo>
                      <a:pt x="55" y="48"/>
                    </a:lnTo>
                    <a:lnTo>
                      <a:pt x="55" y="0"/>
                    </a:lnTo>
                    <a:lnTo>
                      <a:pt x="55" y="28"/>
                    </a:lnTo>
                    <a:lnTo>
                      <a:pt x="62" y="48"/>
                    </a:lnTo>
                    <a:lnTo>
                      <a:pt x="62" y="0"/>
                    </a:lnTo>
                    <a:lnTo>
                      <a:pt x="62" y="35"/>
                    </a:lnTo>
                    <a:lnTo>
                      <a:pt x="69" y="48"/>
                    </a:lnTo>
                    <a:lnTo>
                      <a:pt x="69" y="0"/>
                    </a:lnTo>
                    <a:lnTo>
                      <a:pt x="69" y="42"/>
                    </a:lnTo>
                    <a:lnTo>
                      <a:pt x="76" y="14"/>
                    </a:lnTo>
                    <a:lnTo>
                      <a:pt x="76" y="48"/>
                    </a:lnTo>
                    <a:lnTo>
                      <a:pt x="76" y="0"/>
                    </a:lnTo>
                    <a:lnTo>
                      <a:pt x="76" y="42"/>
                    </a:lnTo>
                    <a:lnTo>
                      <a:pt x="82" y="7"/>
                    </a:lnTo>
                    <a:lnTo>
                      <a:pt x="82" y="48"/>
                    </a:lnTo>
                    <a:lnTo>
                      <a:pt x="82" y="0"/>
                    </a:lnTo>
                    <a:lnTo>
                      <a:pt x="82" y="35"/>
                    </a:lnTo>
                    <a:lnTo>
                      <a:pt x="89" y="7"/>
                    </a:lnTo>
                    <a:lnTo>
                      <a:pt x="89" y="48"/>
                    </a:lnTo>
                    <a:lnTo>
                      <a:pt x="89" y="0"/>
                    </a:lnTo>
                    <a:lnTo>
                      <a:pt x="89" y="28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96" y="0"/>
                    </a:lnTo>
                    <a:lnTo>
                      <a:pt x="96" y="21"/>
                    </a:lnTo>
                    <a:lnTo>
                      <a:pt x="103" y="0"/>
                    </a:lnTo>
                    <a:lnTo>
                      <a:pt x="103" y="42"/>
                    </a:lnTo>
                    <a:lnTo>
                      <a:pt x="103" y="0"/>
                    </a:lnTo>
                    <a:lnTo>
                      <a:pt x="103" y="14"/>
                    </a:lnTo>
                    <a:lnTo>
                      <a:pt x="110" y="0"/>
                    </a:lnTo>
                    <a:lnTo>
                      <a:pt x="110" y="48"/>
                    </a:lnTo>
                    <a:lnTo>
                      <a:pt x="110" y="0"/>
                    </a:lnTo>
                    <a:lnTo>
                      <a:pt x="110" y="7"/>
                    </a:lnTo>
                    <a:lnTo>
                      <a:pt x="117" y="0"/>
                    </a:lnTo>
                    <a:lnTo>
                      <a:pt x="117" y="48"/>
                    </a:lnTo>
                    <a:lnTo>
                      <a:pt x="117" y="0"/>
                    </a:lnTo>
                    <a:lnTo>
                      <a:pt x="124" y="7"/>
                    </a:lnTo>
                    <a:lnTo>
                      <a:pt x="124" y="48"/>
                    </a:lnTo>
                    <a:lnTo>
                      <a:pt x="124" y="0"/>
                    </a:lnTo>
                    <a:lnTo>
                      <a:pt x="131" y="7"/>
                    </a:lnTo>
                    <a:lnTo>
                      <a:pt x="131" y="48"/>
                    </a:lnTo>
                    <a:lnTo>
                      <a:pt x="131" y="0"/>
                    </a:lnTo>
                    <a:lnTo>
                      <a:pt x="137" y="14"/>
                    </a:lnTo>
                    <a:lnTo>
                      <a:pt x="137" y="48"/>
                    </a:lnTo>
                    <a:lnTo>
                      <a:pt x="137" y="0"/>
                    </a:lnTo>
                    <a:lnTo>
                      <a:pt x="144" y="21"/>
                    </a:lnTo>
                    <a:lnTo>
                      <a:pt x="144" y="48"/>
                    </a:lnTo>
                    <a:lnTo>
                      <a:pt x="144" y="0"/>
                    </a:lnTo>
                    <a:lnTo>
                      <a:pt x="151" y="28"/>
                    </a:lnTo>
                    <a:lnTo>
                      <a:pt x="151" y="48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58" y="35"/>
                    </a:lnTo>
                    <a:lnTo>
                      <a:pt x="158" y="48"/>
                    </a:lnTo>
                    <a:lnTo>
                      <a:pt x="158" y="0"/>
                    </a:lnTo>
                    <a:lnTo>
                      <a:pt x="158" y="42"/>
                    </a:lnTo>
                    <a:lnTo>
                      <a:pt x="165" y="42"/>
                    </a:lnTo>
                    <a:lnTo>
                      <a:pt x="165" y="0"/>
                    </a:lnTo>
                    <a:lnTo>
                      <a:pt x="165" y="48"/>
                    </a:lnTo>
                    <a:lnTo>
                      <a:pt x="172" y="42"/>
                    </a:lnTo>
                    <a:lnTo>
                      <a:pt x="172" y="0"/>
                    </a:lnTo>
                    <a:lnTo>
                      <a:pt x="172" y="48"/>
                    </a:lnTo>
                    <a:lnTo>
                      <a:pt x="179" y="35"/>
                    </a:lnTo>
                    <a:lnTo>
                      <a:pt x="179" y="48"/>
                    </a:lnTo>
                    <a:lnTo>
                      <a:pt x="179" y="0"/>
                    </a:lnTo>
                    <a:lnTo>
                      <a:pt x="179" y="48"/>
                    </a:lnTo>
                    <a:lnTo>
                      <a:pt x="186" y="28"/>
                    </a:lnTo>
                    <a:lnTo>
                      <a:pt x="186" y="48"/>
                    </a:lnTo>
                    <a:lnTo>
                      <a:pt x="186" y="0"/>
                    </a:lnTo>
                    <a:lnTo>
                      <a:pt x="186" y="42"/>
                    </a:lnTo>
                    <a:lnTo>
                      <a:pt x="193" y="21"/>
                    </a:lnTo>
                    <a:lnTo>
                      <a:pt x="193" y="0"/>
                    </a:lnTo>
                    <a:lnTo>
                      <a:pt x="193" y="42"/>
                    </a:lnTo>
                    <a:lnTo>
                      <a:pt x="199" y="14"/>
                    </a:lnTo>
                    <a:lnTo>
                      <a:pt x="199" y="48"/>
                    </a:lnTo>
                    <a:lnTo>
                      <a:pt x="199" y="0"/>
                    </a:lnTo>
                    <a:lnTo>
                      <a:pt x="199" y="35"/>
                    </a:lnTo>
                    <a:lnTo>
                      <a:pt x="206" y="7"/>
                    </a:lnTo>
                    <a:lnTo>
                      <a:pt x="206" y="48"/>
                    </a:lnTo>
                    <a:lnTo>
                      <a:pt x="206" y="0"/>
                    </a:lnTo>
                    <a:lnTo>
                      <a:pt x="206" y="28"/>
                    </a:lnTo>
                    <a:lnTo>
                      <a:pt x="213" y="0"/>
                    </a:lnTo>
                    <a:lnTo>
                      <a:pt x="213" y="48"/>
                    </a:lnTo>
                    <a:lnTo>
                      <a:pt x="213" y="0"/>
                    </a:lnTo>
                    <a:lnTo>
                      <a:pt x="213" y="21"/>
                    </a:lnTo>
                    <a:lnTo>
                      <a:pt x="220" y="0"/>
                    </a:lnTo>
                    <a:lnTo>
                      <a:pt x="220" y="42"/>
                    </a:lnTo>
                    <a:lnTo>
                      <a:pt x="220" y="0"/>
                    </a:lnTo>
                    <a:lnTo>
                      <a:pt x="220" y="14"/>
                    </a:lnTo>
                    <a:lnTo>
                      <a:pt x="227" y="0"/>
                    </a:lnTo>
                    <a:lnTo>
                      <a:pt x="227" y="42"/>
                    </a:lnTo>
                    <a:lnTo>
                      <a:pt x="227" y="7"/>
                    </a:lnTo>
                    <a:lnTo>
                      <a:pt x="234" y="0"/>
                    </a:lnTo>
                    <a:lnTo>
                      <a:pt x="234" y="48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35" name="Freeform 81"/>
              <p:cNvSpPr>
                <a:spLocks/>
              </p:cNvSpPr>
              <p:nvPr/>
            </p:nvSpPr>
            <p:spPr bwMode="auto">
              <a:xfrm>
                <a:off x="6439935" y="3786822"/>
                <a:ext cx="383613" cy="77338"/>
              </a:xfrm>
              <a:custGeom>
                <a:avLst/>
                <a:gdLst>
                  <a:gd name="T0" fmla="*/ 0 w 241"/>
                  <a:gd name="T1" fmla="*/ 0 h 48"/>
                  <a:gd name="T2" fmla="*/ 7 w 241"/>
                  <a:gd name="T3" fmla="*/ 48 h 48"/>
                  <a:gd name="T4" fmla="*/ 7 w 241"/>
                  <a:gd name="T5" fmla="*/ 7 h 48"/>
                  <a:gd name="T6" fmla="*/ 14 w 241"/>
                  <a:gd name="T7" fmla="*/ 42 h 48"/>
                  <a:gd name="T8" fmla="*/ 14 w 241"/>
                  <a:gd name="T9" fmla="*/ 14 h 48"/>
                  <a:gd name="T10" fmla="*/ 20 w 241"/>
                  <a:gd name="T11" fmla="*/ 0 h 48"/>
                  <a:gd name="T12" fmla="*/ 27 w 241"/>
                  <a:gd name="T13" fmla="*/ 42 h 48"/>
                  <a:gd name="T14" fmla="*/ 27 w 241"/>
                  <a:gd name="T15" fmla="*/ 0 h 48"/>
                  <a:gd name="T16" fmla="*/ 34 w 241"/>
                  <a:gd name="T17" fmla="*/ 48 h 48"/>
                  <a:gd name="T18" fmla="*/ 34 w 241"/>
                  <a:gd name="T19" fmla="*/ 35 h 48"/>
                  <a:gd name="T20" fmla="*/ 41 w 241"/>
                  <a:gd name="T21" fmla="*/ 0 h 48"/>
                  <a:gd name="T22" fmla="*/ 48 w 241"/>
                  <a:gd name="T23" fmla="*/ 42 h 48"/>
                  <a:gd name="T24" fmla="*/ 48 w 241"/>
                  <a:gd name="T25" fmla="*/ 42 h 48"/>
                  <a:gd name="T26" fmla="*/ 55 w 241"/>
                  <a:gd name="T27" fmla="*/ 0 h 48"/>
                  <a:gd name="T28" fmla="*/ 62 w 241"/>
                  <a:gd name="T29" fmla="*/ 28 h 48"/>
                  <a:gd name="T30" fmla="*/ 62 w 241"/>
                  <a:gd name="T31" fmla="*/ 0 h 48"/>
                  <a:gd name="T32" fmla="*/ 69 w 241"/>
                  <a:gd name="T33" fmla="*/ 28 h 48"/>
                  <a:gd name="T34" fmla="*/ 69 w 241"/>
                  <a:gd name="T35" fmla="*/ 0 h 48"/>
                  <a:gd name="T36" fmla="*/ 76 w 241"/>
                  <a:gd name="T37" fmla="*/ 21 h 48"/>
                  <a:gd name="T38" fmla="*/ 76 w 241"/>
                  <a:gd name="T39" fmla="*/ 42 h 48"/>
                  <a:gd name="T40" fmla="*/ 82 w 241"/>
                  <a:gd name="T41" fmla="*/ 42 h 48"/>
                  <a:gd name="T42" fmla="*/ 82 w 241"/>
                  <a:gd name="T43" fmla="*/ 35 h 48"/>
                  <a:gd name="T44" fmla="*/ 89 w 241"/>
                  <a:gd name="T45" fmla="*/ 42 h 48"/>
                  <a:gd name="T46" fmla="*/ 89 w 241"/>
                  <a:gd name="T47" fmla="*/ 28 h 48"/>
                  <a:gd name="T48" fmla="*/ 96 w 241"/>
                  <a:gd name="T49" fmla="*/ 42 h 48"/>
                  <a:gd name="T50" fmla="*/ 103 w 241"/>
                  <a:gd name="T51" fmla="*/ 14 h 48"/>
                  <a:gd name="T52" fmla="*/ 103 w 241"/>
                  <a:gd name="T53" fmla="*/ 0 h 48"/>
                  <a:gd name="T54" fmla="*/ 110 w 241"/>
                  <a:gd name="T55" fmla="*/ 42 h 48"/>
                  <a:gd name="T56" fmla="*/ 117 w 241"/>
                  <a:gd name="T57" fmla="*/ 21 h 48"/>
                  <a:gd name="T58" fmla="*/ 117 w 241"/>
                  <a:gd name="T59" fmla="*/ 7 h 48"/>
                  <a:gd name="T60" fmla="*/ 124 w 241"/>
                  <a:gd name="T61" fmla="*/ 42 h 48"/>
                  <a:gd name="T62" fmla="*/ 124 w 241"/>
                  <a:gd name="T63" fmla="*/ 7 h 48"/>
                  <a:gd name="T64" fmla="*/ 131 w 241"/>
                  <a:gd name="T65" fmla="*/ 42 h 48"/>
                  <a:gd name="T66" fmla="*/ 131 w 241"/>
                  <a:gd name="T67" fmla="*/ 14 h 48"/>
                  <a:gd name="T68" fmla="*/ 137 w 241"/>
                  <a:gd name="T69" fmla="*/ 0 h 48"/>
                  <a:gd name="T70" fmla="*/ 144 w 241"/>
                  <a:gd name="T71" fmla="*/ 42 h 48"/>
                  <a:gd name="T72" fmla="*/ 144 w 241"/>
                  <a:gd name="T73" fmla="*/ 28 h 48"/>
                  <a:gd name="T74" fmla="*/ 151 w 241"/>
                  <a:gd name="T75" fmla="*/ 7 h 48"/>
                  <a:gd name="T76" fmla="*/ 158 w 241"/>
                  <a:gd name="T77" fmla="*/ 42 h 48"/>
                  <a:gd name="T78" fmla="*/ 158 w 241"/>
                  <a:gd name="T79" fmla="*/ 35 h 48"/>
                  <a:gd name="T80" fmla="*/ 165 w 241"/>
                  <a:gd name="T81" fmla="*/ 0 h 48"/>
                  <a:gd name="T82" fmla="*/ 172 w 241"/>
                  <a:gd name="T83" fmla="*/ 35 h 48"/>
                  <a:gd name="T84" fmla="*/ 172 w 241"/>
                  <a:gd name="T85" fmla="*/ 42 h 48"/>
                  <a:gd name="T86" fmla="*/ 179 w 241"/>
                  <a:gd name="T87" fmla="*/ 42 h 48"/>
                  <a:gd name="T88" fmla="*/ 179 w 241"/>
                  <a:gd name="T89" fmla="*/ 28 h 48"/>
                  <a:gd name="T90" fmla="*/ 186 w 241"/>
                  <a:gd name="T91" fmla="*/ 42 h 48"/>
                  <a:gd name="T92" fmla="*/ 186 w 241"/>
                  <a:gd name="T93" fmla="*/ 21 h 48"/>
                  <a:gd name="T94" fmla="*/ 193 w 241"/>
                  <a:gd name="T95" fmla="*/ 42 h 48"/>
                  <a:gd name="T96" fmla="*/ 193 w 241"/>
                  <a:gd name="T97" fmla="*/ 14 h 48"/>
                  <a:gd name="T98" fmla="*/ 199 w 241"/>
                  <a:gd name="T99" fmla="*/ 42 h 48"/>
                  <a:gd name="T100" fmla="*/ 206 w 241"/>
                  <a:gd name="T101" fmla="*/ 7 h 48"/>
                  <a:gd name="T102" fmla="*/ 206 w 241"/>
                  <a:gd name="T103" fmla="*/ 7 h 48"/>
                  <a:gd name="T104" fmla="*/ 213 w 241"/>
                  <a:gd name="T105" fmla="*/ 7 h 48"/>
                  <a:gd name="T106" fmla="*/ 220 w 241"/>
                  <a:gd name="T107" fmla="*/ 42 h 48"/>
                  <a:gd name="T108" fmla="*/ 227 w 241"/>
                  <a:gd name="T109" fmla="*/ 21 h 48"/>
                  <a:gd name="T110" fmla="*/ 227 w 241"/>
                  <a:gd name="T111" fmla="*/ 7 h 48"/>
                  <a:gd name="T112" fmla="*/ 234 w 241"/>
                  <a:gd name="T113" fmla="*/ 42 h 48"/>
                  <a:gd name="T114" fmla="*/ 241 w 241"/>
                  <a:gd name="T115" fmla="*/ 28 h 48"/>
                  <a:gd name="T116" fmla="*/ 241 w 241"/>
                  <a:gd name="T1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1" h="48">
                    <a:moveTo>
                      <a:pt x="0" y="48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7" y="48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35"/>
                    </a:lnTo>
                    <a:lnTo>
                      <a:pt x="14" y="42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20" y="42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27" y="42"/>
                    </a:lnTo>
                    <a:lnTo>
                      <a:pt x="27" y="48"/>
                    </a:lnTo>
                    <a:lnTo>
                      <a:pt x="27" y="0"/>
                    </a:lnTo>
                    <a:lnTo>
                      <a:pt x="27" y="28"/>
                    </a:lnTo>
                    <a:lnTo>
                      <a:pt x="34" y="48"/>
                    </a:lnTo>
                    <a:lnTo>
                      <a:pt x="34" y="0"/>
                    </a:lnTo>
                    <a:lnTo>
                      <a:pt x="34" y="35"/>
                    </a:lnTo>
                    <a:lnTo>
                      <a:pt x="41" y="42"/>
                    </a:lnTo>
                    <a:lnTo>
                      <a:pt x="41" y="0"/>
                    </a:lnTo>
                    <a:lnTo>
                      <a:pt x="41" y="42"/>
                    </a:lnTo>
                    <a:lnTo>
                      <a:pt x="48" y="42"/>
                    </a:lnTo>
                    <a:lnTo>
                      <a:pt x="48" y="0"/>
                    </a:lnTo>
                    <a:lnTo>
                      <a:pt x="48" y="42"/>
                    </a:lnTo>
                    <a:lnTo>
                      <a:pt x="55" y="35"/>
                    </a:lnTo>
                    <a:lnTo>
                      <a:pt x="55" y="0"/>
                    </a:lnTo>
                    <a:lnTo>
                      <a:pt x="55" y="42"/>
                    </a:lnTo>
                    <a:lnTo>
                      <a:pt x="62" y="28"/>
                    </a:lnTo>
                    <a:lnTo>
                      <a:pt x="62" y="42"/>
                    </a:lnTo>
                    <a:lnTo>
                      <a:pt x="62" y="0"/>
                    </a:lnTo>
                    <a:lnTo>
                      <a:pt x="62" y="42"/>
                    </a:lnTo>
                    <a:lnTo>
                      <a:pt x="69" y="28"/>
                    </a:lnTo>
                    <a:lnTo>
                      <a:pt x="69" y="42"/>
                    </a:lnTo>
                    <a:lnTo>
                      <a:pt x="69" y="0"/>
                    </a:lnTo>
                    <a:lnTo>
                      <a:pt x="69" y="42"/>
                    </a:lnTo>
                    <a:lnTo>
                      <a:pt x="76" y="21"/>
                    </a:lnTo>
                    <a:lnTo>
                      <a:pt x="76" y="0"/>
                    </a:lnTo>
                    <a:lnTo>
                      <a:pt x="76" y="42"/>
                    </a:lnTo>
                    <a:lnTo>
                      <a:pt x="82" y="14"/>
                    </a:lnTo>
                    <a:lnTo>
                      <a:pt x="82" y="42"/>
                    </a:lnTo>
                    <a:lnTo>
                      <a:pt x="82" y="0"/>
                    </a:lnTo>
                    <a:lnTo>
                      <a:pt x="82" y="35"/>
                    </a:lnTo>
                    <a:lnTo>
                      <a:pt x="89" y="7"/>
                    </a:lnTo>
                    <a:lnTo>
                      <a:pt x="89" y="42"/>
                    </a:lnTo>
                    <a:lnTo>
                      <a:pt x="89" y="7"/>
                    </a:lnTo>
                    <a:lnTo>
                      <a:pt x="89" y="28"/>
                    </a:lnTo>
                    <a:lnTo>
                      <a:pt x="96" y="0"/>
                    </a:lnTo>
                    <a:lnTo>
                      <a:pt x="96" y="42"/>
                    </a:lnTo>
                    <a:lnTo>
                      <a:pt x="96" y="0"/>
                    </a:lnTo>
                    <a:lnTo>
                      <a:pt x="103" y="14"/>
                    </a:lnTo>
                    <a:lnTo>
                      <a:pt x="103" y="42"/>
                    </a:lnTo>
                    <a:lnTo>
                      <a:pt x="103" y="0"/>
                    </a:lnTo>
                    <a:lnTo>
                      <a:pt x="110" y="14"/>
                    </a:lnTo>
                    <a:lnTo>
                      <a:pt x="110" y="42"/>
                    </a:lnTo>
                    <a:lnTo>
                      <a:pt x="110" y="0"/>
                    </a:lnTo>
                    <a:lnTo>
                      <a:pt x="117" y="21"/>
                    </a:lnTo>
                    <a:lnTo>
                      <a:pt x="117" y="42"/>
                    </a:lnTo>
                    <a:lnTo>
                      <a:pt x="117" y="7"/>
                    </a:lnTo>
                    <a:lnTo>
                      <a:pt x="124" y="28"/>
                    </a:lnTo>
                    <a:lnTo>
                      <a:pt x="124" y="42"/>
                    </a:lnTo>
                    <a:lnTo>
                      <a:pt x="124" y="0"/>
                    </a:lnTo>
                    <a:lnTo>
                      <a:pt x="124" y="7"/>
                    </a:lnTo>
                    <a:lnTo>
                      <a:pt x="131" y="35"/>
                    </a:lnTo>
                    <a:lnTo>
                      <a:pt x="131" y="42"/>
                    </a:lnTo>
                    <a:lnTo>
                      <a:pt x="131" y="0"/>
                    </a:lnTo>
                    <a:lnTo>
                      <a:pt x="131" y="14"/>
                    </a:lnTo>
                    <a:lnTo>
                      <a:pt x="137" y="42"/>
                    </a:lnTo>
                    <a:lnTo>
                      <a:pt x="137" y="0"/>
                    </a:lnTo>
                    <a:lnTo>
                      <a:pt x="137" y="21"/>
                    </a:lnTo>
                    <a:lnTo>
                      <a:pt x="144" y="42"/>
                    </a:lnTo>
                    <a:lnTo>
                      <a:pt x="144" y="7"/>
                    </a:lnTo>
                    <a:lnTo>
                      <a:pt x="144" y="28"/>
                    </a:lnTo>
                    <a:lnTo>
                      <a:pt x="151" y="42"/>
                    </a:lnTo>
                    <a:lnTo>
                      <a:pt x="151" y="7"/>
                    </a:lnTo>
                    <a:lnTo>
                      <a:pt x="151" y="35"/>
                    </a:lnTo>
                    <a:lnTo>
                      <a:pt x="158" y="42"/>
                    </a:lnTo>
                    <a:lnTo>
                      <a:pt x="158" y="0"/>
                    </a:lnTo>
                    <a:lnTo>
                      <a:pt x="158" y="35"/>
                    </a:lnTo>
                    <a:lnTo>
                      <a:pt x="165" y="42"/>
                    </a:lnTo>
                    <a:lnTo>
                      <a:pt x="165" y="0"/>
                    </a:lnTo>
                    <a:lnTo>
                      <a:pt x="165" y="42"/>
                    </a:lnTo>
                    <a:lnTo>
                      <a:pt x="172" y="35"/>
                    </a:lnTo>
                    <a:lnTo>
                      <a:pt x="172" y="0"/>
                    </a:lnTo>
                    <a:lnTo>
                      <a:pt x="172" y="42"/>
                    </a:lnTo>
                    <a:lnTo>
                      <a:pt x="179" y="28"/>
                    </a:lnTo>
                    <a:lnTo>
                      <a:pt x="179" y="42"/>
                    </a:lnTo>
                    <a:lnTo>
                      <a:pt x="179" y="7"/>
                    </a:lnTo>
                    <a:lnTo>
                      <a:pt x="179" y="28"/>
                    </a:lnTo>
                    <a:lnTo>
                      <a:pt x="186" y="7"/>
                    </a:lnTo>
                    <a:lnTo>
                      <a:pt x="186" y="42"/>
                    </a:lnTo>
                    <a:lnTo>
                      <a:pt x="186" y="7"/>
                    </a:lnTo>
                    <a:lnTo>
                      <a:pt x="186" y="21"/>
                    </a:lnTo>
                    <a:lnTo>
                      <a:pt x="193" y="7"/>
                    </a:lnTo>
                    <a:lnTo>
                      <a:pt x="193" y="42"/>
                    </a:lnTo>
                    <a:lnTo>
                      <a:pt x="193" y="0"/>
                    </a:lnTo>
                    <a:lnTo>
                      <a:pt x="193" y="14"/>
                    </a:lnTo>
                    <a:lnTo>
                      <a:pt x="199" y="7"/>
                    </a:lnTo>
                    <a:lnTo>
                      <a:pt x="199" y="42"/>
                    </a:lnTo>
                    <a:lnTo>
                      <a:pt x="199" y="7"/>
                    </a:lnTo>
                    <a:lnTo>
                      <a:pt x="206" y="7"/>
                    </a:lnTo>
                    <a:lnTo>
                      <a:pt x="206" y="42"/>
                    </a:lnTo>
                    <a:lnTo>
                      <a:pt x="206" y="7"/>
                    </a:lnTo>
                    <a:lnTo>
                      <a:pt x="213" y="42"/>
                    </a:lnTo>
                    <a:lnTo>
                      <a:pt x="213" y="7"/>
                    </a:lnTo>
                    <a:lnTo>
                      <a:pt x="220" y="14"/>
                    </a:lnTo>
                    <a:lnTo>
                      <a:pt x="220" y="42"/>
                    </a:lnTo>
                    <a:lnTo>
                      <a:pt x="220" y="7"/>
                    </a:lnTo>
                    <a:lnTo>
                      <a:pt x="227" y="21"/>
                    </a:lnTo>
                    <a:lnTo>
                      <a:pt x="227" y="42"/>
                    </a:lnTo>
                    <a:lnTo>
                      <a:pt x="227" y="7"/>
                    </a:lnTo>
                    <a:lnTo>
                      <a:pt x="234" y="21"/>
                    </a:lnTo>
                    <a:lnTo>
                      <a:pt x="234" y="42"/>
                    </a:lnTo>
                    <a:lnTo>
                      <a:pt x="234" y="7"/>
                    </a:lnTo>
                    <a:lnTo>
                      <a:pt x="241" y="28"/>
                    </a:lnTo>
                    <a:lnTo>
                      <a:pt x="241" y="42"/>
                    </a:lnTo>
                    <a:lnTo>
                      <a:pt x="241" y="7"/>
                    </a:lnTo>
                    <a:lnTo>
                      <a:pt x="241" y="14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236" name="Freeform 82"/>
              <p:cNvSpPr>
                <a:spLocks/>
              </p:cNvSpPr>
              <p:nvPr/>
            </p:nvSpPr>
            <p:spPr bwMode="auto">
              <a:xfrm>
                <a:off x="6823546" y="3800887"/>
                <a:ext cx="228822" cy="56246"/>
              </a:xfrm>
              <a:custGeom>
                <a:avLst/>
                <a:gdLst>
                  <a:gd name="T0" fmla="*/ 7 w 144"/>
                  <a:gd name="T1" fmla="*/ 28 h 35"/>
                  <a:gd name="T2" fmla="*/ 7 w 144"/>
                  <a:gd name="T3" fmla="*/ 0 h 35"/>
                  <a:gd name="T4" fmla="*/ 13 w 144"/>
                  <a:gd name="T5" fmla="*/ 28 h 35"/>
                  <a:gd name="T6" fmla="*/ 13 w 144"/>
                  <a:gd name="T7" fmla="*/ 0 h 35"/>
                  <a:gd name="T8" fmla="*/ 20 w 144"/>
                  <a:gd name="T9" fmla="*/ 35 h 35"/>
                  <a:gd name="T10" fmla="*/ 20 w 144"/>
                  <a:gd name="T11" fmla="*/ 21 h 35"/>
                  <a:gd name="T12" fmla="*/ 27 w 144"/>
                  <a:gd name="T13" fmla="*/ 0 h 35"/>
                  <a:gd name="T14" fmla="*/ 34 w 144"/>
                  <a:gd name="T15" fmla="*/ 14 h 35"/>
                  <a:gd name="T16" fmla="*/ 34 w 144"/>
                  <a:gd name="T17" fmla="*/ 28 h 35"/>
                  <a:gd name="T18" fmla="*/ 41 w 144"/>
                  <a:gd name="T19" fmla="*/ 35 h 35"/>
                  <a:gd name="T20" fmla="*/ 41 w 144"/>
                  <a:gd name="T21" fmla="*/ 28 h 35"/>
                  <a:gd name="T22" fmla="*/ 48 w 144"/>
                  <a:gd name="T23" fmla="*/ 35 h 35"/>
                  <a:gd name="T24" fmla="*/ 48 w 144"/>
                  <a:gd name="T25" fmla="*/ 21 h 35"/>
                  <a:gd name="T26" fmla="*/ 55 w 144"/>
                  <a:gd name="T27" fmla="*/ 35 h 35"/>
                  <a:gd name="T28" fmla="*/ 55 w 144"/>
                  <a:gd name="T29" fmla="*/ 14 h 35"/>
                  <a:gd name="T30" fmla="*/ 62 w 144"/>
                  <a:gd name="T31" fmla="*/ 28 h 35"/>
                  <a:gd name="T32" fmla="*/ 69 w 144"/>
                  <a:gd name="T33" fmla="*/ 0 h 35"/>
                  <a:gd name="T34" fmla="*/ 69 w 144"/>
                  <a:gd name="T35" fmla="*/ 0 h 35"/>
                  <a:gd name="T36" fmla="*/ 75 w 144"/>
                  <a:gd name="T37" fmla="*/ 0 h 35"/>
                  <a:gd name="T38" fmla="*/ 75 w 144"/>
                  <a:gd name="T39" fmla="*/ 7 h 35"/>
                  <a:gd name="T40" fmla="*/ 82 w 144"/>
                  <a:gd name="T41" fmla="*/ 35 h 35"/>
                  <a:gd name="T42" fmla="*/ 89 w 144"/>
                  <a:gd name="T43" fmla="*/ 7 h 35"/>
                  <a:gd name="T44" fmla="*/ 89 w 144"/>
                  <a:gd name="T45" fmla="*/ 0 h 35"/>
                  <a:gd name="T46" fmla="*/ 96 w 144"/>
                  <a:gd name="T47" fmla="*/ 28 h 35"/>
                  <a:gd name="T48" fmla="*/ 103 w 144"/>
                  <a:gd name="T49" fmla="*/ 14 h 35"/>
                  <a:gd name="T50" fmla="*/ 103 w 144"/>
                  <a:gd name="T51" fmla="*/ 0 h 35"/>
                  <a:gd name="T52" fmla="*/ 110 w 144"/>
                  <a:gd name="T53" fmla="*/ 28 h 35"/>
                  <a:gd name="T54" fmla="*/ 110 w 144"/>
                  <a:gd name="T55" fmla="*/ 21 h 35"/>
                  <a:gd name="T56" fmla="*/ 117 w 144"/>
                  <a:gd name="T57" fmla="*/ 0 h 35"/>
                  <a:gd name="T58" fmla="*/ 124 w 144"/>
                  <a:gd name="T59" fmla="*/ 28 h 35"/>
                  <a:gd name="T60" fmla="*/ 124 w 144"/>
                  <a:gd name="T61" fmla="*/ 28 h 35"/>
                  <a:gd name="T62" fmla="*/ 130 w 144"/>
                  <a:gd name="T63" fmla="*/ 28 h 35"/>
                  <a:gd name="T64" fmla="*/ 130 w 144"/>
                  <a:gd name="T65" fmla="*/ 28 h 35"/>
                  <a:gd name="T66" fmla="*/ 137 w 144"/>
                  <a:gd name="T67" fmla="*/ 0 h 35"/>
                  <a:gd name="T68" fmla="*/ 144 w 144"/>
                  <a:gd name="T69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35">
                    <a:moveTo>
                      <a:pt x="0" y="7"/>
                    </a:moveTo>
                    <a:lnTo>
                      <a:pt x="7" y="28"/>
                    </a:lnTo>
                    <a:lnTo>
                      <a:pt x="7" y="35"/>
                    </a:lnTo>
                    <a:lnTo>
                      <a:pt x="7" y="0"/>
                    </a:lnTo>
                    <a:lnTo>
                      <a:pt x="7" y="14"/>
                    </a:lnTo>
                    <a:lnTo>
                      <a:pt x="13" y="28"/>
                    </a:lnTo>
                    <a:lnTo>
                      <a:pt x="13" y="35"/>
                    </a:lnTo>
                    <a:lnTo>
                      <a:pt x="13" y="0"/>
                    </a:lnTo>
                    <a:lnTo>
                      <a:pt x="13" y="14"/>
                    </a:lnTo>
                    <a:lnTo>
                      <a:pt x="20" y="35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27" y="35"/>
                    </a:lnTo>
                    <a:lnTo>
                      <a:pt x="27" y="0"/>
                    </a:lnTo>
                    <a:lnTo>
                      <a:pt x="27" y="35"/>
                    </a:lnTo>
                    <a:lnTo>
                      <a:pt x="34" y="14"/>
                    </a:lnTo>
                    <a:lnTo>
                      <a:pt x="34" y="0"/>
                    </a:lnTo>
                    <a:lnTo>
                      <a:pt x="34" y="28"/>
                    </a:lnTo>
                    <a:lnTo>
                      <a:pt x="41" y="7"/>
                    </a:lnTo>
                    <a:lnTo>
                      <a:pt x="41" y="35"/>
                    </a:lnTo>
                    <a:lnTo>
                      <a:pt x="41" y="0"/>
                    </a:lnTo>
                    <a:lnTo>
                      <a:pt x="41" y="28"/>
                    </a:lnTo>
                    <a:lnTo>
                      <a:pt x="48" y="7"/>
                    </a:lnTo>
                    <a:lnTo>
                      <a:pt x="48" y="35"/>
                    </a:lnTo>
                    <a:lnTo>
                      <a:pt x="48" y="0"/>
                    </a:lnTo>
                    <a:lnTo>
                      <a:pt x="48" y="21"/>
                    </a:lnTo>
                    <a:lnTo>
                      <a:pt x="55" y="0"/>
                    </a:lnTo>
                    <a:lnTo>
                      <a:pt x="55" y="35"/>
                    </a:lnTo>
                    <a:lnTo>
                      <a:pt x="55" y="0"/>
                    </a:lnTo>
                    <a:lnTo>
                      <a:pt x="55" y="14"/>
                    </a:lnTo>
                    <a:lnTo>
                      <a:pt x="62" y="0"/>
                    </a:lnTo>
                    <a:lnTo>
                      <a:pt x="62" y="28"/>
                    </a:lnTo>
                    <a:lnTo>
                      <a:pt x="62" y="14"/>
                    </a:lnTo>
                    <a:lnTo>
                      <a:pt x="69" y="0"/>
                    </a:lnTo>
                    <a:lnTo>
                      <a:pt x="69" y="28"/>
                    </a:lnTo>
                    <a:lnTo>
                      <a:pt x="69" y="0"/>
                    </a:lnTo>
                    <a:lnTo>
                      <a:pt x="69" y="7"/>
                    </a:lnTo>
                    <a:lnTo>
                      <a:pt x="75" y="0"/>
                    </a:lnTo>
                    <a:lnTo>
                      <a:pt x="75" y="28"/>
                    </a:lnTo>
                    <a:lnTo>
                      <a:pt x="75" y="7"/>
                    </a:lnTo>
                    <a:lnTo>
                      <a:pt x="82" y="0"/>
                    </a:lnTo>
                    <a:lnTo>
                      <a:pt x="82" y="35"/>
                    </a:lnTo>
                    <a:lnTo>
                      <a:pt x="82" y="0"/>
                    </a:lnTo>
                    <a:lnTo>
                      <a:pt x="89" y="7"/>
                    </a:lnTo>
                    <a:lnTo>
                      <a:pt x="89" y="28"/>
                    </a:lnTo>
                    <a:lnTo>
                      <a:pt x="89" y="0"/>
                    </a:lnTo>
                    <a:lnTo>
                      <a:pt x="96" y="7"/>
                    </a:lnTo>
                    <a:lnTo>
                      <a:pt x="96" y="28"/>
                    </a:lnTo>
                    <a:lnTo>
                      <a:pt x="96" y="0"/>
                    </a:lnTo>
                    <a:lnTo>
                      <a:pt x="103" y="14"/>
                    </a:lnTo>
                    <a:lnTo>
                      <a:pt x="103" y="28"/>
                    </a:lnTo>
                    <a:lnTo>
                      <a:pt x="103" y="0"/>
                    </a:lnTo>
                    <a:lnTo>
                      <a:pt x="110" y="21"/>
                    </a:lnTo>
                    <a:lnTo>
                      <a:pt x="110" y="28"/>
                    </a:lnTo>
                    <a:lnTo>
                      <a:pt x="110" y="0"/>
                    </a:lnTo>
                    <a:lnTo>
                      <a:pt x="110" y="21"/>
                    </a:lnTo>
                    <a:lnTo>
                      <a:pt x="117" y="28"/>
                    </a:lnTo>
                    <a:lnTo>
                      <a:pt x="117" y="0"/>
                    </a:lnTo>
                    <a:lnTo>
                      <a:pt x="117" y="28"/>
                    </a:lnTo>
                    <a:lnTo>
                      <a:pt x="124" y="28"/>
                    </a:lnTo>
                    <a:lnTo>
                      <a:pt x="124" y="0"/>
                    </a:lnTo>
                    <a:lnTo>
                      <a:pt x="124" y="2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137" y="21"/>
                    </a:lnTo>
                    <a:lnTo>
                      <a:pt x="137" y="0"/>
                    </a:lnTo>
                    <a:lnTo>
                      <a:pt x="137" y="28"/>
                    </a:lnTo>
                    <a:lnTo>
                      <a:pt x="144" y="28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</p:grpSp>
        <p:sp>
          <p:nvSpPr>
            <p:cNvPr id="193" name="Rectangle 206"/>
            <p:cNvSpPr>
              <a:spLocks noChangeArrowheads="1"/>
            </p:cNvSpPr>
            <p:nvPr/>
          </p:nvSpPr>
          <p:spPr bwMode="auto">
            <a:xfrm>
              <a:off x="1315003" y="4488333"/>
              <a:ext cx="7366036" cy="103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92" b="1" dirty="0">
                  <a:solidFill>
                    <a:srgbClr val="510075"/>
                  </a:solidFill>
                  <a:latin typeface="Helvetica" charset="0"/>
                  <a:ea typeface="ヒラギノ角ゴ Pro W3" charset="-128"/>
                  <a:cs typeface="Arial" pitchFamily="34" charset="0"/>
                </a:rPr>
                <a:t>Experimental Ref. FID</a:t>
              </a:r>
              <a:endParaRPr lang="en-US" sz="3323" dirty="0">
                <a:solidFill>
                  <a:srgbClr val="510075"/>
                </a:solidFill>
                <a:ea typeface="ヒラギノ角ゴ Pro W3" charset="-128"/>
                <a:cs typeface="Arial" pitchFamily="34" charset="0"/>
              </a:endParaRPr>
            </a:p>
          </p:txBody>
        </p:sp>
      </p:grpSp>
      <p:grpSp>
        <p:nvGrpSpPr>
          <p:cNvPr id="7" name="Group 172"/>
          <p:cNvGrpSpPr>
            <a:grpSpLocks/>
          </p:cNvGrpSpPr>
          <p:nvPr/>
        </p:nvGrpSpPr>
        <p:grpSpPr bwMode="auto">
          <a:xfrm>
            <a:off x="5345827" y="2137819"/>
            <a:ext cx="2277208" cy="989046"/>
            <a:chOff x="457200" y="2139950"/>
            <a:chExt cx="8229600" cy="3445109"/>
          </a:xfrm>
        </p:grpSpPr>
        <p:sp>
          <p:nvSpPr>
            <p:cNvPr id="1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57200" y="2139950"/>
              <a:ext cx="8229600" cy="3445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53" name="Rectangle 5"/>
            <p:cNvSpPr>
              <a:spLocks noChangeArrowheads="1"/>
            </p:cNvSpPr>
            <p:nvPr/>
          </p:nvSpPr>
          <p:spPr bwMode="auto">
            <a:xfrm>
              <a:off x="616073" y="2494384"/>
              <a:ext cx="7906557" cy="2481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54" name="Rectangle 6"/>
            <p:cNvSpPr>
              <a:spLocks noChangeArrowheads="1"/>
            </p:cNvSpPr>
            <p:nvPr/>
          </p:nvSpPr>
          <p:spPr bwMode="auto">
            <a:xfrm>
              <a:off x="616073" y="2484932"/>
              <a:ext cx="7906557" cy="248104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55" name="Line 7"/>
            <p:cNvSpPr>
              <a:spLocks noChangeShapeType="1"/>
            </p:cNvSpPr>
            <p:nvPr/>
          </p:nvSpPr>
          <p:spPr bwMode="auto">
            <a:xfrm>
              <a:off x="616073" y="2484932"/>
              <a:ext cx="79065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56" name="Line 8"/>
            <p:cNvSpPr>
              <a:spLocks noChangeShapeType="1"/>
            </p:cNvSpPr>
            <p:nvPr/>
          </p:nvSpPr>
          <p:spPr bwMode="auto">
            <a:xfrm>
              <a:off x="616073" y="4965980"/>
              <a:ext cx="79065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57" name="Line 9"/>
            <p:cNvSpPr>
              <a:spLocks noChangeShapeType="1"/>
            </p:cNvSpPr>
            <p:nvPr/>
          </p:nvSpPr>
          <p:spPr bwMode="auto">
            <a:xfrm flipV="1">
              <a:off x="8522630" y="2484932"/>
              <a:ext cx="0" cy="24810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58" name="Line 10"/>
            <p:cNvSpPr>
              <a:spLocks noChangeShapeType="1"/>
            </p:cNvSpPr>
            <p:nvPr/>
          </p:nvSpPr>
          <p:spPr bwMode="auto">
            <a:xfrm flipV="1">
              <a:off x="616073" y="2484932"/>
              <a:ext cx="0" cy="24810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59" name="Line 11"/>
            <p:cNvSpPr>
              <a:spLocks noChangeShapeType="1"/>
            </p:cNvSpPr>
            <p:nvPr/>
          </p:nvSpPr>
          <p:spPr bwMode="auto">
            <a:xfrm>
              <a:off x="616073" y="4965981"/>
              <a:ext cx="79065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60" name="Line 12"/>
            <p:cNvSpPr>
              <a:spLocks noChangeShapeType="1"/>
            </p:cNvSpPr>
            <p:nvPr/>
          </p:nvSpPr>
          <p:spPr bwMode="auto">
            <a:xfrm flipV="1">
              <a:off x="616073" y="2484932"/>
              <a:ext cx="0" cy="24810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61" name="Line 13"/>
            <p:cNvSpPr>
              <a:spLocks noChangeShapeType="1"/>
            </p:cNvSpPr>
            <p:nvPr/>
          </p:nvSpPr>
          <p:spPr bwMode="auto">
            <a:xfrm flipV="1">
              <a:off x="1135056" y="4876188"/>
              <a:ext cx="0" cy="897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62" name="Line 16"/>
            <p:cNvSpPr>
              <a:spLocks noChangeShapeType="1"/>
            </p:cNvSpPr>
            <p:nvPr/>
          </p:nvSpPr>
          <p:spPr bwMode="auto">
            <a:xfrm flipV="1">
              <a:off x="1902939" y="4876188"/>
              <a:ext cx="0" cy="897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63" name="Line 19"/>
            <p:cNvSpPr>
              <a:spLocks noChangeShapeType="1"/>
            </p:cNvSpPr>
            <p:nvPr/>
          </p:nvSpPr>
          <p:spPr bwMode="auto">
            <a:xfrm flipV="1">
              <a:off x="2681416" y="4876188"/>
              <a:ext cx="0" cy="897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64" name="Line 22"/>
            <p:cNvSpPr>
              <a:spLocks noChangeShapeType="1"/>
            </p:cNvSpPr>
            <p:nvPr/>
          </p:nvSpPr>
          <p:spPr bwMode="auto">
            <a:xfrm flipV="1">
              <a:off x="3444005" y="4876188"/>
              <a:ext cx="0" cy="897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65" name="Line 25"/>
            <p:cNvSpPr>
              <a:spLocks noChangeShapeType="1"/>
            </p:cNvSpPr>
            <p:nvPr/>
          </p:nvSpPr>
          <p:spPr bwMode="auto">
            <a:xfrm flipV="1">
              <a:off x="4222479" y="4876188"/>
              <a:ext cx="0" cy="897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66" name="Line 28"/>
            <p:cNvSpPr>
              <a:spLocks noChangeShapeType="1"/>
            </p:cNvSpPr>
            <p:nvPr/>
          </p:nvSpPr>
          <p:spPr bwMode="auto">
            <a:xfrm flipV="1">
              <a:off x="4990364" y="4876188"/>
              <a:ext cx="0" cy="897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67" name="Line 31"/>
            <p:cNvSpPr>
              <a:spLocks noChangeShapeType="1"/>
            </p:cNvSpPr>
            <p:nvPr/>
          </p:nvSpPr>
          <p:spPr bwMode="auto">
            <a:xfrm flipV="1">
              <a:off x="5758247" y="4876188"/>
              <a:ext cx="0" cy="897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68" name="Line 34"/>
            <p:cNvSpPr>
              <a:spLocks noChangeShapeType="1"/>
            </p:cNvSpPr>
            <p:nvPr/>
          </p:nvSpPr>
          <p:spPr bwMode="auto">
            <a:xfrm flipV="1">
              <a:off x="6536724" y="4876188"/>
              <a:ext cx="0" cy="897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69" name="Line 37"/>
            <p:cNvSpPr>
              <a:spLocks noChangeShapeType="1"/>
            </p:cNvSpPr>
            <p:nvPr/>
          </p:nvSpPr>
          <p:spPr bwMode="auto">
            <a:xfrm flipV="1">
              <a:off x="7299313" y="4876188"/>
              <a:ext cx="0" cy="897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70" name="Line 40"/>
            <p:cNvSpPr>
              <a:spLocks noChangeShapeType="1"/>
            </p:cNvSpPr>
            <p:nvPr/>
          </p:nvSpPr>
          <p:spPr bwMode="auto">
            <a:xfrm flipV="1">
              <a:off x="8067195" y="4876188"/>
              <a:ext cx="0" cy="897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71" name="Line 43"/>
            <p:cNvSpPr>
              <a:spLocks noChangeShapeType="1"/>
            </p:cNvSpPr>
            <p:nvPr/>
          </p:nvSpPr>
          <p:spPr bwMode="auto">
            <a:xfrm>
              <a:off x="616073" y="4895091"/>
              <a:ext cx="847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72" name="Line 46"/>
            <p:cNvSpPr>
              <a:spLocks noChangeShapeType="1"/>
            </p:cNvSpPr>
            <p:nvPr/>
          </p:nvSpPr>
          <p:spPr bwMode="auto">
            <a:xfrm>
              <a:off x="616073" y="4313819"/>
              <a:ext cx="847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73" name="Line 49"/>
            <p:cNvSpPr>
              <a:spLocks noChangeShapeType="1"/>
            </p:cNvSpPr>
            <p:nvPr/>
          </p:nvSpPr>
          <p:spPr bwMode="auto">
            <a:xfrm>
              <a:off x="616073" y="3723092"/>
              <a:ext cx="847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74" name="Line 50"/>
            <p:cNvSpPr>
              <a:spLocks noChangeShapeType="1"/>
            </p:cNvSpPr>
            <p:nvPr/>
          </p:nvSpPr>
          <p:spPr bwMode="auto">
            <a:xfrm flipH="1">
              <a:off x="8432604" y="3723092"/>
              <a:ext cx="900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75" name="Line 52"/>
            <p:cNvSpPr>
              <a:spLocks noChangeShapeType="1"/>
            </p:cNvSpPr>
            <p:nvPr/>
          </p:nvSpPr>
          <p:spPr bwMode="auto">
            <a:xfrm>
              <a:off x="616073" y="3146544"/>
              <a:ext cx="847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76" name="Line 55"/>
            <p:cNvSpPr>
              <a:spLocks noChangeShapeType="1"/>
            </p:cNvSpPr>
            <p:nvPr/>
          </p:nvSpPr>
          <p:spPr bwMode="auto">
            <a:xfrm>
              <a:off x="616073" y="2555821"/>
              <a:ext cx="847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77" name="Line 58"/>
            <p:cNvSpPr>
              <a:spLocks noChangeShapeType="1"/>
            </p:cNvSpPr>
            <p:nvPr/>
          </p:nvSpPr>
          <p:spPr bwMode="auto">
            <a:xfrm>
              <a:off x="616073" y="2484932"/>
              <a:ext cx="79065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78" name="Line 60"/>
            <p:cNvSpPr>
              <a:spLocks noChangeShapeType="1"/>
            </p:cNvSpPr>
            <p:nvPr/>
          </p:nvSpPr>
          <p:spPr bwMode="auto">
            <a:xfrm flipV="1">
              <a:off x="8522630" y="2484932"/>
              <a:ext cx="0" cy="24810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79" name="Line 61"/>
            <p:cNvSpPr>
              <a:spLocks noChangeShapeType="1"/>
            </p:cNvSpPr>
            <p:nvPr/>
          </p:nvSpPr>
          <p:spPr bwMode="auto">
            <a:xfrm flipV="1">
              <a:off x="616073" y="2484932"/>
              <a:ext cx="0" cy="24810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80" name="Freeform 62"/>
            <p:cNvSpPr>
              <a:spLocks/>
            </p:cNvSpPr>
            <p:nvPr/>
          </p:nvSpPr>
          <p:spPr bwMode="auto">
            <a:xfrm>
              <a:off x="637256" y="2574724"/>
              <a:ext cx="582533" cy="2310916"/>
            </a:xfrm>
            <a:custGeom>
              <a:avLst/>
              <a:gdLst>
                <a:gd name="T0" fmla="*/ 6 w 366"/>
                <a:gd name="T1" fmla="*/ 1395 h 1457"/>
                <a:gd name="T2" fmla="*/ 13 w 366"/>
                <a:gd name="T3" fmla="*/ 1395 h 1457"/>
                <a:gd name="T4" fmla="*/ 19 w 366"/>
                <a:gd name="T5" fmla="*/ 651 h 1457"/>
                <a:gd name="T6" fmla="*/ 31 w 366"/>
                <a:gd name="T7" fmla="*/ 62 h 1457"/>
                <a:gd name="T8" fmla="*/ 37 w 366"/>
                <a:gd name="T9" fmla="*/ 62 h 1457"/>
                <a:gd name="T10" fmla="*/ 44 w 366"/>
                <a:gd name="T11" fmla="*/ 949 h 1457"/>
                <a:gd name="T12" fmla="*/ 56 w 366"/>
                <a:gd name="T13" fmla="*/ 1389 h 1457"/>
                <a:gd name="T14" fmla="*/ 62 w 366"/>
                <a:gd name="T15" fmla="*/ 1389 h 1457"/>
                <a:gd name="T16" fmla="*/ 68 w 366"/>
                <a:gd name="T17" fmla="*/ 502 h 1457"/>
                <a:gd name="T18" fmla="*/ 81 w 366"/>
                <a:gd name="T19" fmla="*/ 19 h 1457"/>
                <a:gd name="T20" fmla="*/ 87 w 366"/>
                <a:gd name="T21" fmla="*/ 143 h 1457"/>
                <a:gd name="T22" fmla="*/ 93 w 366"/>
                <a:gd name="T23" fmla="*/ 949 h 1457"/>
                <a:gd name="T24" fmla="*/ 106 w 366"/>
                <a:gd name="T25" fmla="*/ 1433 h 1457"/>
                <a:gd name="T26" fmla="*/ 112 w 366"/>
                <a:gd name="T27" fmla="*/ 1309 h 1457"/>
                <a:gd name="T28" fmla="*/ 118 w 366"/>
                <a:gd name="T29" fmla="*/ 366 h 1457"/>
                <a:gd name="T30" fmla="*/ 130 w 366"/>
                <a:gd name="T31" fmla="*/ 25 h 1457"/>
                <a:gd name="T32" fmla="*/ 137 w 366"/>
                <a:gd name="T33" fmla="*/ 149 h 1457"/>
                <a:gd name="T34" fmla="*/ 143 w 366"/>
                <a:gd name="T35" fmla="*/ 1085 h 1457"/>
                <a:gd name="T36" fmla="*/ 155 w 366"/>
                <a:gd name="T37" fmla="*/ 1439 h 1457"/>
                <a:gd name="T38" fmla="*/ 161 w 366"/>
                <a:gd name="T39" fmla="*/ 949 h 1457"/>
                <a:gd name="T40" fmla="*/ 174 w 366"/>
                <a:gd name="T41" fmla="*/ 254 h 1457"/>
                <a:gd name="T42" fmla="*/ 180 w 366"/>
                <a:gd name="T43" fmla="*/ 155 h 1457"/>
                <a:gd name="T44" fmla="*/ 192 w 366"/>
                <a:gd name="T45" fmla="*/ 800 h 1457"/>
                <a:gd name="T46" fmla="*/ 198 w 366"/>
                <a:gd name="T47" fmla="*/ 1414 h 1457"/>
                <a:gd name="T48" fmla="*/ 211 w 366"/>
                <a:gd name="T49" fmla="*/ 1197 h 1457"/>
                <a:gd name="T50" fmla="*/ 217 w 366"/>
                <a:gd name="T51" fmla="*/ 260 h 1457"/>
                <a:gd name="T52" fmla="*/ 229 w 366"/>
                <a:gd name="T53" fmla="*/ 43 h 1457"/>
                <a:gd name="T54" fmla="*/ 236 w 366"/>
                <a:gd name="T55" fmla="*/ 651 h 1457"/>
                <a:gd name="T56" fmla="*/ 248 w 366"/>
                <a:gd name="T57" fmla="*/ 1290 h 1457"/>
                <a:gd name="T58" fmla="*/ 254 w 366"/>
                <a:gd name="T59" fmla="*/ 1191 h 1457"/>
                <a:gd name="T60" fmla="*/ 267 w 366"/>
                <a:gd name="T61" fmla="*/ 515 h 1457"/>
                <a:gd name="T62" fmla="*/ 273 w 366"/>
                <a:gd name="T63" fmla="*/ 37 h 1457"/>
                <a:gd name="T64" fmla="*/ 285 w 366"/>
                <a:gd name="T65" fmla="*/ 384 h 1457"/>
                <a:gd name="T66" fmla="*/ 291 w 366"/>
                <a:gd name="T67" fmla="*/ 1284 h 1457"/>
                <a:gd name="T68" fmla="*/ 298 w 366"/>
                <a:gd name="T69" fmla="*/ 1395 h 1457"/>
                <a:gd name="T70" fmla="*/ 310 w 366"/>
                <a:gd name="T71" fmla="*/ 1067 h 1457"/>
                <a:gd name="T72" fmla="*/ 316 w 366"/>
                <a:gd name="T73" fmla="*/ 174 h 1457"/>
                <a:gd name="T74" fmla="*/ 322 w 366"/>
                <a:gd name="T75" fmla="*/ 62 h 1457"/>
                <a:gd name="T76" fmla="*/ 335 w 366"/>
                <a:gd name="T77" fmla="*/ 515 h 1457"/>
                <a:gd name="T78" fmla="*/ 341 w 366"/>
                <a:gd name="T79" fmla="*/ 1271 h 1457"/>
                <a:gd name="T80" fmla="*/ 347 w 366"/>
                <a:gd name="T81" fmla="*/ 1389 h 1457"/>
                <a:gd name="T82" fmla="*/ 360 w 366"/>
                <a:gd name="T83" fmla="*/ 936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6" h="1457">
                  <a:moveTo>
                    <a:pt x="0" y="881"/>
                  </a:moveTo>
                  <a:lnTo>
                    <a:pt x="0" y="1315"/>
                  </a:lnTo>
                  <a:lnTo>
                    <a:pt x="6" y="1395"/>
                  </a:lnTo>
                  <a:lnTo>
                    <a:pt x="6" y="1457"/>
                  </a:lnTo>
                  <a:lnTo>
                    <a:pt x="6" y="1439"/>
                  </a:lnTo>
                  <a:lnTo>
                    <a:pt x="13" y="1395"/>
                  </a:lnTo>
                  <a:lnTo>
                    <a:pt x="13" y="1216"/>
                  </a:lnTo>
                  <a:lnTo>
                    <a:pt x="19" y="1092"/>
                  </a:lnTo>
                  <a:lnTo>
                    <a:pt x="19" y="651"/>
                  </a:lnTo>
                  <a:lnTo>
                    <a:pt x="25" y="502"/>
                  </a:lnTo>
                  <a:lnTo>
                    <a:pt x="25" y="136"/>
                  </a:lnTo>
                  <a:lnTo>
                    <a:pt x="31" y="62"/>
                  </a:lnTo>
                  <a:lnTo>
                    <a:pt x="31" y="0"/>
                  </a:lnTo>
                  <a:lnTo>
                    <a:pt x="31" y="19"/>
                  </a:lnTo>
                  <a:lnTo>
                    <a:pt x="37" y="62"/>
                  </a:lnTo>
                  <a:lnTo>
                    <a:pt x="37" y="366"/>
                  </a:lnTo>
                  <a:lnTo>
                    <a:pt x="44" y="502"/>
                  </a:lnTo>
                  <a:lnTo>
                    <a:pt x="44" y="949"/>
                  </a:lnTo>
                  <a:lnTo>
                    <a:pt x="50" y="1092"/>
                  </a:lnTo>
                  <a:lnTo>
                    <a:pt x="50" y="1315"/>
                  </a:lnTo>
                  <a:lnTo>
                    <a:pt x="56" y="1389"/>
                  </a:lnTo>
                  <a:lnTo>
                    <a:pt x="56" y="1451"/>
                  </a:lnTo>
                  <a:lnTo>
                    <a:pt x="56" y="1439"/>
                  </a:lnTo>
                  <a:lnTo>
                    <a:pt x="62" y="1389"/>
                  </a:lnTo>
                  <a:lnTo>
                    <a:pt x="62" y="1092"/>
                  </a:lnTo>
                  <a:lnTo>
                    <a:pt x="68" y="949"/>
                  </a:lnTo>
                  <a:lnTo>
                    <a:pt x="68" y="502"/>
                  </a:lnTo>
                  <a:lnTo>
                    <a:pt x="75" y="366"/>
                  </a:lnTo>
                  <a:lnTo>
                    <a:pt x="75" y="68"/>
                  </a:lnTo>
                  <a:lnTo>
                    <a:pt x="81" y="19"/>
                  </a:lnTo>
                  <a:lnTo>
                    <a:pt x="81" y="6"/>
                  </a:lnTo>
                  <a:lnTo>
                    <a:pt x="81" y="68"/>
                  </a:lnTo>
                  <a:lnTo>
                    <a:pt x="87" y="143"/>
                  </a:lnTo>
                  <a:lnTo>
                    <a:pt x="87" y="366"/>
                  </a:lnTo>
                  <a:lnTo>
                    <a:pt x="93" y="502"/>
                  </a:lnTo>
                  <a:lnTo>
                    <a:pt x="93" y="949"/>
                  </a:lnTo>
                  <a:lnTo>
                    <a:pt x="99" y="1085"/>
                  </a:lnTo>
                  <a:lnTo>
                    <a:pt x="99" y="1383"/>
                  </a:lnTo>
                  <a:lnTo>
                    <a:pt x="106" y="1433"/>
                  </a:lnTo>
                  <a:lnTo>
                    <a:pt x="106" y="1445"/>
                  </a:lnTo>
                  <a:lnTo>
                    <a:pt x="106" y="1383"/>
                  </a:lnTo>
                  <a:lnTo>
                    <a:pt x="112" y="1309"/>
                  </a:lnTo>
                  <a:lnTo>
                    <a:pt x="112" y="949"/>
                  </a:lnTo>
                  <a:lnTo>
                    <a:pt x="118" y="800"/>
                  </a:lnTo>
                  <a:lnTo>
                    <a:pt x="118" y="366"/>
                  </a:lnTo>
                  <a:lnTo>
                    <a:pt x="124" y="248"/>
                  </a:lnTo>
                  <a:lnTo>
                    <a:pt x="124" y="74"/>
                  </a:lnTo>
                  <a:lnTo>
                    <a:pt x="130" y="25"/>
                  </a:lnTo>
                  <a:lnTo>
                    <a:pt x="130" y="12"/>
                  </a:lnTo>
                  <a:lnTo>
                    <a:pt x="130" y="74"/>
                  </a:lnTo>
                  <a:lnTo>
                    <a:pt x="137" y="149"/>
                  </a:lnTo>
                  <a:lnTo>
                    <a:pt x="137" y="509"/>
                  </a:lnTo>
                  <a:lnTo>
                    <a:pt x="143" y="651"/>
                  </a:lnTo>
                  <a:lnTo>
                    <a:pt x="143" y="1085"/>
                  </a:lnTo>
                  <a:lnTo>
                    <a:pt x="149" y="1203"/>
                  </a:lnTo>
                  <a:lnTo>
                    <a:pt x="149" y="1426"/>
                  </a:lnTo>
                  <a:lnTo>
                    <a:pt x="155" y="1439"/>
                  </a:lnTo>
                  <a:lnTo>
                    <a:pt x="155" y="1302"/>
                  </a:lnTo>
                  <a:lnTo>
                    <a:pt x="161" y="1203"/>
                  </a:lnTo>
                  <a:lnTo>
                    <a:pt x="161" y="949"/>
                  </a:lnTo>
                  <a:lnTo>
                    <a:pt x="168" y="800"/>
                  </a:lnTo>
                  <a:lnTo>
                    <a:pt x="168" y="372"/>
                  </a:lnTo>
                  <a:lnTo>
                    <a:pt x="174" y="254"/>
                  </a:lnTo>
                  <a:lnTo>
                    <a:pt x="174" y="31"/>
                  </a:lnTo>
                  <a:lnTo>
                    <a:pt x="180" y="19"/>
                  </a:lnTo>
                  <a:lnTo>
                    <a:pt x="180" y="155"/>
                  </a:lnTo>
                  <a:lnTo>
                    <a:pt x="186" y="254"/>
                  </a:lnTo>
                  <a:lnTo>
                    <a:pt x="186" y="651"/>
                  </a:lnTo>
                  <a:lnTo>
                    <a:pt x="192" y="800"/>
                  </a:lnTo>
                  <a:lnTo>
                    <a:pt x="192" y="1197"/>
                  </a:lnTo>
                  <a:lnTo>
                    <a:pt x="198" y="1296"/>
                  </a:lnTo>
                  <a:lnTo>
                    <a:pt x="198" y="1414"/>
                  </a:lnTo>
                  <a:lnTo>
                    <a:pt x="205" y="1433"/>
                  </a:lnTo>
                  <a:lnTo>
                    <a:pt x="205" y="1296"/>
                  </a:lnTo>
                  <a:lnTo>
                    <a:pt x="211" y="1197"/>
                  </a:lnTo>
                  <a:lnTo>
                    <a:pt x="211" y="800"/>
                  </a:lnTo>
                  <a:lnTo>
                    <a:pt x="217" y="651"/>
                  </a:lnTo>
                  <a:lnTo>
                    <a:pt x="217" y="260"/>
                  </a:lnTo>
                  <a:lnTo>
                    <a:pt x="223" y="161"/>
                  </a:lnTo>
                  <a:lnTo>
                    <a:pt x="223" y="25"/>
                  </a:lnTo>
                  <a:lnTo>
                    <a:pt x="229" y="43"/>
                  </a:lnTo>
                  <a:lnTo>
                    <a:pt x="229" y="260"/>
                  </a:lnTo>
                  <a:lnTo>
                    <a:pt x="236" y="378"/>
                  </a:lnTo>
                  <a:lnTo>
                    <a:pt x="236" y="651"/>
                  </a:lnTo>
                  <a:lnTo>
                    <a:pt x="242" y="800"/>
                  </a:lnTo>
                  <a:lnTo>
                    <a:pt x="242" y="1191"/>
                  </a:lnTo>
                  <a:lnTo>
                    <a:pt x="248" y="1290"/>
                  </a:lnTo>
                  <a:lnTo>
                    <a:pt x="248" y="1420"/>
                  </a:lnTo>
                  <a:lnTo>
                    <a:pt x="254" y="1408"/>
                  </a:lnTo>
                  <a:lnTo>
                    <a:pt x="254" y="1191"/>
                  </a:lnTo>
                  <a:lnTo>
                    <a:pt x="260" y="1073"/>
                  </a:lnTo>
                  <a:lnTo>
                    <a:pt x="260" y="657"/>
                  </a:lnTo>
                  <a:lnTo>
                    <a:pt x="267" y="515"/>
                  </a:lnTo>
                  <a:lnTo>
                    <a:pt x="267" y="267"/>
                  </a:lnTo>
                  <a:lnTo>
                    <a:pt x="273" y="167"/>
                  </a:lnTo>
                  <a:lnTo>
                    <a:pt x="273" y="37"/>
                  </a:lnTo>
                  <a:lnTo>
                    <a:pt x="279" y="50"/>
                  </a:lnTo>
                  <a:lnTo>
                    <a:pt x="279" y="267"/>
                  </a:lnTo>
                  <a:lnTo>
                    <a:pt x="285" y="384"/>
                  </a:lnTo>
                  <a:lnTo>
                    <a:pt x="285" y="800"/>
                  </a:lnTo>
                  <a:lnTo>
                    <a:pt x="291" y="936"/>
                  </a:lnTo>
                  <a:lnTo>
                    <a:pt x="291" y="1284"/>
                  </a:lnTo>
                  <a:lnTo>
                    <a:pt x="298" y="1352"/>
                  </a:lnTo>
                  <a:lnTo>
                    <a:pt x="298" y="1414"/>
                  </a:lnTo>
                  <a:lnTo>
                    <a:pt x="298" y="1395"/>
                  </a:lnTo>
                  <a:lnTo>
                    <a:pt x="304" y="1352"/>
                  </a:lnTo>
                  <a:lnTo>
                    <a:pt x="304" y="1185"/>
                  </a:lnTo>
                  <a:lnTo>
                    <a:pt x="310" y="1067"/>
                  </a:lnTo>
                  <a:lnTo>
                    <a:pt x="310" y="657"/>
                  </a:lnTo>
                  <a:lnTo>
                    <a:pt x="316" y="515"/>
                  </a:lnTo>
                  <a:lnTo>
                    <a:pt x="316" y="174"/>
                  </a:lnTo>
                  <a:lnTo>
                    <a:pt x="322" y="105"/>
                  </a:lnTo>
                  <a:lnTo>
                    <a:pt x="322" y="50"/>
                  </a:lnTo>
                  <a:lnTo>
                    <a:pt x="322" y="62"/>
                  </a:lnTo>
                  <a:lnTo>
                    <a:pt x="329" y="105"/>
                  </a:lnTo>
                  <a:lnTo>
                    <a:pt x="329" y="391"/>
                  </a:lnTo>
                  <a:lnTo>
                    <a:pt x="335" y="515"/>
                  </a:lnTo>
                  <a:lnTo>
                    <a:pt x="335" y="936"/>
                  </a:lnTo>
                  <a:lnTo>
                    <a:pt x="341" y="1067"/>
                  </a:lnTo>
                  <a:lnTo>
                    <a:pt x="341" y="1271"/>
                  </a:lnTo>
                  <a:lnTo>
                    <a:pt x="347" y="1346"/>
                  </a:lnTo>
                  <a:lnTo>
                    <a:pt x="347" y="1402"/>
                  </a:lnTo>
                  <a:lnTo>
                    <a:pt x="347" y="1389"/>
                  </a:lnTo>
                  <a:lnTo>
                    <a:pt x="353" y="1340"/>
                  </a:lnTo>
                  <a:lnTo>
                    <a:pt x="353" y="1061"/>
                  </a:lnTo>
                  <a:lnTo>
                    <a:pt x="360" y="936"/>
                  </a:lnTo>
                  <a:lnTo>
                    <a:pt x="360" y="521"/>
                  </a:lnTo>
                  <a:lnTo>
                    <a:pt x="366" y="39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81" name="Freeform 63"/>
            <p:cNvSpPr>
              <a:spLocks/>
            </p:cNvSpPr>
            <p:nvPr/>
          </p:nvSpPr>
          <p:spPr bwMode="auto">
            <a:xfrm>
              <a:off x="1203899" y="2659788"/>
              <a:ext cx="582533" cy="2117160"/>
            </a:xfrm>
            <a:custGeom>
              <a:avLst/>
              <a:gdLst>
                <a:gd name="T0" fmla="*/ 6 w 365"/>
                <a:gd name="T1" fmla="*/ 18 h 1333"/>
                <a:gd name="T2" fmla="*/ 12 w 365"/>
                <a:gd name="T3" fmla="*/ 130 h 1333"/>
                <a:gd name="T4" fmla="*/ 18 w 365"/>
                <a:gd name="T5" fmla="*/ 874 h 1333"/>
                <a:gd name="T6" fmla="*/ 31 w 365"/>
                <a:gd name="T7" fmla="*/ 1321 h 1333"/>
                <a:gd name="T8" fmla="*/ 37 w 365"/>
                <a:gd name="T9" fmla="*/ 1203 h 1333"/>
                <a:gd name="T10" fmla="*/ 43 w 365"/>
                <a:gd name="T11" fmla="*/ 341 h 1333"/>
                <a:gd name="T12" fmla="*/ 55 w 365"/>
                <a:gd name="T13" fmla="*/ 31 h 1333"/>
                <a:gd name="T14" fmla="*/ 62 w 365"/>
                <a:gd name="T15" fmla="*/ 142 h 1333"/>
                <a:gd name="T16" fmla="*/ 68 w 365"/>
                <a:gd name="T17" fmla="*/ 998 h 1333"/>
                <a:gd name="T18" fmla="*/ 80 w 365"/>
                <a:gd name="T19" fmla="*/ 1321 h 1333"/>
                <a:gd name="T20" fmla="*/ 86 w 365"/>
                <a:gd name="T21" fmla="*/ 868 h 1333"/>
                <a:gd name="T22" fmla="*/ 99 w 365"/>
                <a:gd name="T23" fmla="*/ 242 h 1333"/>
                <a:gd name="T24" fmla="*/ 105 w 365"/>
                <a:gd name="T25" fmla="*/ 149 h 1333"/>
                <a:gd name="T26" fmla="*/ 117 w 365"/>
                <a:gd name="T27" fmla="*/ 738 h 1333"/>
                <a:gd name="T28" fmla="*/ 124 w 365"/>
                <a:gd name="T29" fmla="*/ 1296 h 1333"/>
                <a:gd name="T30" fmla="*/ 136 w 365"/>
                <a:gd name="T31" fmla="*/ 1098 h 1333"/>
                <a:gd name="T32" fmla="*/ 142 w 365"/>
                <a:gd name="T33" fmla="*/ 248 h 1333"/>
                <a:gd name="T34" fmla="*/ 155 w 365"/>
                <a:gd name="T35" fmla="*/ 56 h 1333"/>
                <a:gd name="T36" fmla="*/ 161 w 365"/>
                <a:gd name="T37" fmla="*/ 608 h 1333"/>
                <a:gd name="T38" fmla="*/ 173 w 365"/>
                <a:gd name="T39" fmla="*/ 1178 h 1333"/>
                <a:gd name="T40" fmla="*/ 179 w 365"/>
                <a:gd name="T41" fmla="*/ 1085 h 1333"/>
                <a:gd name="T42" fmla="*/ 192 w 365"/>
                <a:gd name="T43" fmla="*/ 477 h 1333"/>
                <a:gd name="T44" fmla="*/ 198 w 365"/>
                <a:gd name="T45" fmla="*/ 56 h 1333"/>
                <a:gd name="T46" fmla="*/ 210 w 365"/>
                <a:gd name="T47" fmla="*/ 366 h 1333"/>
                <a:gd name="T48" fmla="*/ 216 w 365"/>
                <a:gd name="T49" fmla="*/ 1166 h 1333"/>
                <a:gd name="T50" fmla="*/ 223 w 365"/>
                <a:gd name="T51" fmla="*/ 1265 h 1333"/>
                <a:gd name="T52" fmla="*/ 235 w 365"/>
                <a:gd name="T53" fmla="*/ 974 h 1333"/>
                <a:gd name="T54" fmla="*/ 241 w 365"/>
                <a:gd name="T55" fmla="*/ 186 h 1333"/>
                <a:gd name="T56" fmla="*/ 247 w 365"/>
                <a:gd name="T57" fmla="*/ 87 h 1333"/>
                <a:gd name="T58" fmla="*/ 260 w 365"/>
                <a:gd name="T59" fmla="*/ 484 h 1333"/>
                <a:gd name="T60" fmla="*/ 266 w 365"/>
                <a:gd name="T61" fmla="*/ 1153 h 1333"/>
                <a:gd name="T62" fmla="*/ 272 w 365"/>
                <a:gd name="T63" fmla="*/ 1253 h 1333"/>
                <a:gd name="T64" fmla="*/ 285 w 365"/>
                <a:gd name="T65" fmla="*/ 856 h 1333"/>
                <a:gd name="T66" fmla="*/ 291 w 365"/>
                <a:gd name="T67" fmla="*/ 136 h 1333"/>
                <a:gd name="T68" fmla="*/ 297 w 365"/>
                <a:gd name="T69" fmla="*/ 136 h 1333"/>
                <a:gd name="T70" fmla="*/ 309 w 365"/>
                <a:gd name="T71" fmla="*/ 490 h 1333"/>
                <a:gd name="T72" fmla="*/ 316 w 365"/>
                <a:gd name="T73" fmla="*/ 1197 h 1333"/>
                <a:gd name="T74" fmla="*/ 322 w 365"/>
                <a:gd name="T75" fmla="*/ 1197 h 1333"/>
                <a:gd name="T76" fmla="*/ 334 w 365"/>
                <a:gd name="T77" fmla="*/ 732 h 1333"/>
                <a:gd name="T78" fmla="*/ 340 w 365"/>
                <a:gd name="T79" fmla="*/ 149 h 1333"/>
                <a:gd name="T80" fmla="*/ 347 w 365"/>
                <a:gd name="T81" fmla="*/ 155 h 1333"/>
                <a:gd name="T82" fmla="*/ 359 w 365"/>
                <a:gd name="T83" fmla="*/ 614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5" h="1333">
                  <a:moveTo>
                    <a:pt x="0" y="335"/>
                  </a:moveTo>
                  <a:lnTo>
                    <a:pt x="0" y="62"/>
                  </a:lnTo>
                  <a:lnTo>
                    <a:pt x="6" y="18"/>
                  </a:lnTo>
                  <a:lnTo>
                    <a:pt x="6" y="0"/>
                  </a:lnTo>
                  <a:lnTo>
                    <a:pt x="6" y="62"/>
                  </a:lnTo>
                  <a:lnTo>
                    <a:pt x="12" y="130"/>
                  </a:lnTo>
                  <a:lnTo>
                    <a:pt x="12" y="335"/>
                  </a:lnTo>
                  <a:lnTo>
                    <a:pt x="18" y="465"/>
                  </a:lnTo>
                  <a:lnTo>
                    <a:pt x="18" y="874"/>
                  </a:lnTo>
                  <a:lnTo>
                    <a:pt x="24" y="1005"/>
                  </a:lnTo>
                  <a:lnTo>
                    <a:pt x="24" y="1277"/>
                  </a:lnTo>
                  <a:lnTo>
                    <a:pt x="31" y="1321"/>
                  </a:lnTo>
                  <a:lnTo>
                    <a:pt x="31" y="1333"/>
                  </a:lnTo>
                  <a:lnTo>
                    <a:pt x="31" y="1277"/>
                  </a:lnTo>
                  <a:lnTo>
                    <a:pt x="37" y="1203"/>
                  </a:lnTo>
                  <a:lnTo>
                    <a:pt x="37" y="874"/>
                  </a:lnTo>
                  <a:lnTo>
                    <a:pt x="43" y="738"/>
                  </a:lnTo>
                  <a:lnTo>
                    <a:pt x="43" y="341"/>
                  </a:lnTo>
                  <a:lnTo>
                    <a:pt x="49" y="229"/>
                  </a:lnTo>
                  <a:lnTo>
                    <a:pt x="49" y="68"/>
                  </a:lnTo>
                  <a:lnTo>
                    <a:pt x="55" y="31"/>
                  </a:lnTo>
                  <a:lnTo>
                    <a:pt x="55" y="12"/>
                  </a:lnTo>
                  <a:lnTo>
                    <a:pt x="55" y="74"/>
                  </a:lnTo>
                  <a:lnTo>
                    <a:pt x="62" y="142"/>
                  </a:lnTo>
                  <a:lnTo>
                    <a:pt x="62" y="471"/>
                  </a:lnTo>
                  <a:lnTo>
                    <a:pt x="68" y="601"/>
                  </a:lnTo>
                  <a:lnTo>
                    <a:pt x="68" y="998"/>
                  </a:lnTo>
                  <a:lnTo>
                    <a:pt x="74" y="1110"/>
                  </a:lnTo>
                  <a:lnTo>
                    <a:pt x="74" y="1308"/>
                  </a:lnTo>
                  <a:lnTo>
                    <a:pt x="80" y="1321"/>
                  </a:lnTo>
                  <a:lnTo>
                    <a:pt x="80" y="1197"/>
                  </a:lnTo>
                  <a:lnTo>
                    <a:pt x="86" y="1104"/>
                  </a:lnTo>
                  <a:lnTo>
                    <a:pt x="86" y="868"/>
                  </a:lnTo>
                  <a:lnTo>
                    <a:pt x="93" y="738"/>
                  </a:lnTo>
                  <a:lnTo>
                    <a:pt x="93" y="347"/>
                  </a:lnTo>
                  <a:lnTo>
                    <a:pt x="99" y="242"/>
                  </a:lnTo>
                  <a:lnTo>
                    <a:pt x="99" y="43"/>
                  </a:lnTo>
                  <a:lnTo>
                    <a:pt x="105" y="31"/>
                  </a:lnTo>
                  <a:lnTo>
                    <a:pt x="105" y="149"/>
                  </a:lnTo>
                  <a:lnTo>
                    <a:pt x="111" y="242"/>
                  </a:lnTo>
                  <a:lnTo>
                    <a:pt x="111" y="601"/>
                  </a:lnTo>
                  <a:lnTo>
                    <a:pt x="117" y="738"/>
                  </a:lnTo>
                  <a:lnTo>
                    <a:pt x="117" y="992"/>
                  </a:lnTo>
                  <a:lnTo>
                    <a:pt x="124" y="1098"/>
                  </a:lnTo>
                  <a:lnTo>
                    <a:pt x="124" y="1296"/>
                  </a:lnTo>
                  <a:lnTo>
                    <a:pt x="130" y="1308"/>
                  </a:lnTo>
                  <a:lnTo>
                    <a:pt x="130" y="1184"/>
                  </a:lnTo>
                  <a:lnTo>
                    <a:pt x="136" y="1098"/>
                  </a:lnTo>
                  <a:lnTo>
                    <a:pt x="136" y="738"/>
                  </a:lnTo>
                  <a:lnTo>
                    <a:pt x="142" y="608"/>
                  </a:lnTo>
                  <a:lnTo>
                    <a:pt x="142" y="248"/>
                  </a:lnTo>
                  <a:lnTo>
                    <a:pt x="148" y="161"/>
                  </a:lnTo>
                  <a:lnTo>
                    <a:pt x="148" y="43"/>
                  </a:lnTo>
                  <a:lnTo>
                    <a:pt x="155" y="56"/>
                  </a:lnTo>
                  <a:lnTo>
                    <a:pt x="155" y="161"/>
                  </a:lnTo>
                  <a:lnTo>
                    <a:pt x="161" y="254"/>
                  </a:lnTo>
                  <a:lnTo>
                    <a:pt x="161" y="608"/>
                  </a:lnTo>
                  <a:lnTo>
                    <a:pt x="167" y="738"/>
                  </a:lnTo>
                  <a:lnTo>
                    <a:pt x="167" y="1091"/>
                  </a:lnTo>
                  <a:lnTo>
                    <a:pt x="173" y="1178"/>
                  </a:lnTo>
                  <a:lnTo>
                    <a:pt x="173" y="1296"/>
                  </a:lnTo>
                  <a:lnTo>
                    <a:pt x="179" y="1277"/>
                  </a:lnTo>
                  <a:lnTo>
                    <a:pt x="179" y="1085"/>
                  </a:lnTo>
                  <a:lnTo>
                    <a:pt x="186" y="980"/>
                  </a:lnTo>
                  <a:lnTo>
                    <a:pt x="186" y="608"/>
                  </a:lnTo>
                  <a:lnTo>
                    <a:pt x="192" y="477"/>
                  </a:lnTo>
                  <a:lnTo>
                    <a:pt x="192" y="260"/>
                  </a:lnTo>
                  <a:lnTo>
                    <a:pt x="198" y="173"/>
                  </a:lnTo>
                  <a:lnTo>
                    <a:pt x="198" y="56"/>
                  </a:lnTo>
                  <a:lnTo>
                    <a:pt x="204" y="68"/>
                  </a:lnTo>
                  <a:lnTo>
                    <a:pt x="204" y="260"/>
                  </a:lnTo>
                  <a:lnTo>
                    <a:pt x="210" y="366"/>
                  </a:lnTo>
                  <a:lnTo>
                    <a:pt x="210" y="738"/>
                  </a:lnTo>
                  <a:lnTo>
                    <a:pt x="216" y="862"/>
                  </a:lnTo>
                  <a:lnTo>
                    <a:pt x="216" y="1166"/>
                  </a:lnTo>
                  <a:lnTo>
                    <a:pt x="223" y="1228"/>
                  </a:lnTo>
                  <a:lnTo>
                    <a:pt x="223" y="1277"/>
                  </a:lnTo>
                  <a:lnTo>
                    <a:pt x="223" y="1265"/>
                  </a:lnTo>
                  <a:lnTo>
                    <a:pt x="229" y="1228"/>
                  </a:lnTo>
                  <a:lnTo>
                    <a:pt x="229" y="1079"/>
                  </a:lnTo>
                  <a:lnTo>
                    <a:pt x="235" y="974"/>
                  </a:lnTo>
                  <a:lnTo>
                    <a:pt x="235" y="608"/>
                  </a:lnTo>
                  <a:lnTo>
                    <a:pt x="241" y="484"/>
                  </a:lnTo>
                  <a:lnTo>
                    <a:pt x="241" y="186"/>
                  </a:lnTo>
                  <a:lnTo>
                    <a:pt x="247" y="124"/>
                  </a:lnTo>
                  <a:lnTo>
                    <a:pt x="247" y="68"/>
                  </a:lnTo>
                  <a:lnTo>
                    <a:pt x="247" y="87"/>
                  </a:lnTo>
                  <a:lnTo>
                    <a:pt x="254" y="124"/>
                  </a:lnTo>
                  <a:lnTo>
                    <a:pt x="254" y="372"/>
                  </a:lnTo>
                  <a:lnTo>
                    <a:pt x="260" y="484"/>
                  </a:lnTo>
                  <a:lnTo>
                    <a:pt x="260" y="856"/>
                  </a:lnTo>
                  <a:lnTo>
                    <a:pt x="266" y="967"/>
                  </a:lnTo>
                  <a:lnTo>
                    <a:pt x="266" y="1153"/>
                  </a:lnTo>
                  <a:lnTo>
                    <a:pt x="272" y="1215"/>
                  </a:lnTo>
                  <a:lnTo>
                    <a:pt x="272" y="1265"/>
                  </a:lnTo>
                  <a:lnTo>
                    <a:pt x="272" y="1253"/>
                  </a:lnTo>
                  <a:lnTo>
                    <a:pt x="278" y="1209"/>
                  </a:lnTo>
                  <a:lnTo>
                    <a:pt x="278" y="967"/>
                  </a:lnTo>
                  <a:lnTo>
                    <a:pt x="285" y="856"/>
                  </a:lnTo>
                  <a:lnTo>
                    <a:pt x="285" y="490"/>
                  </a:lnTo>
                  <a:lnTo>
                    <a:pt x="291" y="378"/>
                  </a:lnTo>
                  <a:lnTo>
                    <a:pt x="291" y="136"/>
                  </a:lnTo>
                  <a:lnTo>
                    <a:pt x="297" y="99"/>
                  </a:lnTo>
                  <a:lnTo>
                    <a:pt x="297" y="87"/>
                  </a:lnTo>
                  <a:lnTo>
                    <a:pt x="297" y="136"/>
                  </a:lnTo>
                  <a:lnTo>
                    <a:pt x="303" y="198"/>
                  </a:lnTo>
                  <a:lnTo>
                    <a:pt x="303" y="378"/>
                  </a:lnTo>
                  <a:lnTo>
                    <a:pt x="309" y="490"/>
                  </a:lnTo>
                  <a:lnTo>
                    <a:pt x="309" y="849"/>
                  </a:lnTo>
                  <a:lnTo>
                    <a:pt x="316" y="961"/>
                  </a:lnTo>
                  <a:lnTo>
                    <a:pt x="316" y="1197"/>
                  </a:lnTo>
                  <a:lnTo>
                    <a:pt x="322" y="1234"/>
                  </a:lnTo>
                  <a:lnTo>
                    <a:pt x="322" y="1246"/>
                  </a:lnTo>
                  <a:lnTo>
                    <a:pt x="322" y="1197"/>
                  </a:lnTo>
                  <a:lnTo>
                    <a:pt x="328" y="1135"/>
                  </a:lnTo>
                  <a:lnTo>
                    <a:pt x="328" y="849"/>
                  </a:lnTo>
                  <a:lnTo>
                    <a:pt x="334" y="732"/>
                  </a:lnTo>
                  <a:lnTo>
                    <a:pt x="334" y="384"/>
                  </a:lnTo>
                  <a:lnTo>
                    <a:pt x="340" y="291"/>
                  </a:lnTo>
                  <a:lnTo>
                    <a:pt x="340" y="149"/>
                  </a:lnTo>
                  <a:lnTo>
                    <a:pt x="347" y="118"/>
                  </a:lnTo>
                  <a:lnTo>
                    <a:pt x="347" y="105"/>
                  </a:lnTo>
                  <a:lnTo>
                    <a:pt x="347" y="155"/>
                  </a:lnTo>
                  <a:lnTo>
                    <a:pt x="353" y="211"/>
                  </a:lnTo>
                  <a:lnTo>
                    <a:pt x="353" y="496"/>
                  </a:lnTo>
                  <a:lnTo>
                    <a:pt x="359" y="614"/>
                  </a:lnTo>
                  <a:lnTo>
                    <a:pt x="359" y="955"/>
                  </a:lnTo>
                  <a:lnTo>
                    <a:pt x="365" y="104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82" name="Freeform 64"/>
            <p:cNvSpPr>
              <a:spLocks/>
            </p:cNvSpPr>
            <p:nvPr/>
          </p:nvSpPr>
          <p:spPr bwMode="auto">
            <a:xfrm>
              <a:off x="1786432" y="2848820"/>
              <a:ext cx="587830" cy="1772174"/>
            </a:xfrm>
            <a:custGeom>
              <a:avLst/>
              <a:gdLst>
                <a:gd name="T0" fmla="*/ 6 w 372"/>
                <a:gd name="T1" fmla="*/ 1116 h 1116"/>
                <a:gd name="T2" fmla="*/ 13 w 372"/>
                <a:gd name="T3" fmla="*/ 725 h 1116"/>
                <a:gd name="T4" fmla="*/ 25 w 372"/>
                <a:gd name="T5" fmla="*/ 179 h 1116"/>
                <a:gd name="T6" fmla="*/ 31 w 372"/>
                <a:gd name="T7" fmla="*/ 105 h 1116"/>
                <a:gd name="T8" fmla="*/ 43 w 372"/>
                <a:gd name="T9" fmla="*/ 607 h 1116"/>
                <a:gd name="T10" fmla="*/ 50 w 372"/>
                <a:gd name="T11" fmla="*/ 1085 h 1116"/>
                <a:gd name="T12" fmla="*/ 62 w 372"/>
                <a:gd name="T13" fmla="*/ 918 h 1116"/>
                <a:gd name="T14" fmla="*/ 68 w 372"/>
                <a:gd name="T15" fmla="*/ 192 h 1116"/>
                <a:gd name="T16" fmla="*/ 81 w 372"/>
                <a:gd name="T17" fmla="*/ 31 h 1116"/>
                <a:gd name="T18" fmla="*/ 87 w 372"/>
                <a:gd name="T19" fmla="*/ 496 h 1116"/>
                <a:gd name="T20" fmla="*/ 99 w 372"/>
                <a:gd name="T21" fmla="*/ 980 h 1116"/>
                <a:gd name="T22" fmla="*/ 105 w 372"/>
                <a:gd name="T23" fmla="*/ 905 h 1116"/>
                <a:gd name="T24" fmla="*/ 118 w 372"/>
                <a:gd name="T25" fmla="*/ 390 h 1116"/>
                <a:gd name="T26" fmla="*/ 124 w 372"/>
                <a:gd name="T27" fmla="*/ 37 h 1116"/>
                <a:gd name="T28" fmla="*/ 136 w 372"/>
                <a:gd name="T29" fmla="*/ 297 h 1116"/>
                <a:gd name="T30" fmla="*/ 143 w 372"/>
                <a:gd name="T31" fmla="*/ 967 h 1116"/>
                <a:gd name="T32" fmla="*/ 149 w 372"/>
                <a:gd name="T33" fmla="*/ 1048 h 1116"/>
                <a:gd name="T34" fmla="*/ 161 w 372"/>
                <a:gd name="T35" fmla="*/ 806 h 1116"/>
                <a:gd name="T36" fmla="*/ 167 w 372"/>
                <a:gd name="T37" fmla="*/ 148 h 1116"/>
                <a:gd name="T38" fmla="*/ 174 w 372"/>
                <a:gd name="T39" fmla="*/ 62 h 1116"/>
                <a:gd name="T40" fmla="*/ 186 w 372"/>
                <a:gd name="T41" fmla="*/ 403 h 1116"/>
                <a:gd name="T42" fmla="*/ 192 w 372"/>
                <a:gd name="T43" fmla="*/ 955 h 1116"/>
                <a:gd name="T44" fmla="*/ 198 w 372"/>
                <a:gd name="T45" fmla="*/ 1035 h 1116"/>
                <a:gd name="T46" fmla="*/ 211 w 372"/>
                <a:gd name="T47" fmla="*/ 707 h 1116"/>
                <a:gd name="T48" fmla="*/ 217 w 372"/>
                <a:gd name="T49" fmla="*/ 111 h 1116"/>
                <a:gd name="T50" fmla="*/ 223 w 372"/>
                <a:gd name="T51" fmla="*/ 80 h 1116"/>
                <a:gd name="T52" fmla="*/ 235 w 372"/>
                <a:gd name="T53" fmla="*/ 403 h 1116"/>
                <a:gd name="T54" fmla="*/ 242 w 372"/>
                <a:gd name="T55" fmla="*/ 986 h 1116"/>
                <a:gd name="T56" fmla="*/ 248 w 372"/>
                <a:gd name="T57" fmla="*/ 986 h 1116"/>
                <a:gd name="T58" fmla="*/ 260 w 372"/>
                <a:gd name="T59" fmla="*/ 601 h 1116"/>
                <a:gd name="T60" fmla="*/ 266 w 372"/>
                <a:gd name="T61" fmla="*/ 130 h 1116"/>
                <a:gd name="T62" fmla="*/ 273 w 372"/>
                <a:gd name="T63" fmla="*/ 130 h 1116"/>
                <a:gd name="T64" fmla="*/ 285 w 372"/>
                <a:gd name="T65" fmla="*/ 502 h 1116"/>
                <a:gd name="T66" fmla="*/ 291 w 372"/>
                <a:gd name="T67" fmla="*/ 998 h 1116"/>
                <a:gd name="T68" fmla="*/ 304 w 372"/>
                <a:gd name="T69" fmla="*/ 918 h 1116"/>
                <a:gd name="T70" fmla="*/ 310 w 372"/>
                <a:gd name="T71" fmla="*/ 328 h 1116"/>
                <a:gd name="T72" fmla="*/ 322 w 372"/>
                <a:gd name="T73" fmla="*/ 105 h 1116"/>
                <a:gd name="T74" fmla="*/ 328 w 372"/>
                <a:gd name="T75" fmla="*/ 508 h 1116"/>
                <a:gd name="T76" fmla="*/ 341 w 372"/>
                <a:gd name="T77" fmla="*/ 849 h 1116"/>
                <a:gd name="T78" fmla="*/ 347 w 372"/>
                <a:gd name="T79" fmla="*/ 905 h 1116"/>
                <a:gd name="T80" fmla="*/ 359 w 372"/>
                <a:gd name="T81" fmla="*/ 508 h 1116"/>
                <a:gd name="T82" fmla="*/ 366 w 372"/>
                <a:gd name="T83" fmla="*/ 124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2" h="1116">
                  <a:moveTo>
                    <a:pt x="0" y="930"/>
                  </a:moveTo>
                  <a:lnTo>
                    <a:pt x="0" y="1104"/>
                  </a:lnTo>
                  <a:lnTo>
                    <a:pt x="6" y="1116"/>
                  </a:lnTo>
                  <a:lnTo>
                    <a:pt x="6" y="1066"/>
                  </a:lnTo>
                  <a:lnTo>
                    <a:pt x="13" y="1004"/>
                  </a:lnTo>
                  <a:lnTo>
                    <a:pt x="13" y="725"/>
                  </a:lnTo>
                  <a:lnTo>
                    <a:pt x="19" y="614"/>
                  </a:lnTo>
                  <a:lnTo>
                    <a:pt x="19" y="279"/>
                  </a:lnTo>
                  <a:lnTo>
                    <a:pt x="25" y="179"/>
                  </a:lnTo>
                  <a:lnTo>
                    <a:pt x="25" y="12"/>
                  </a:lnTo>
                  <a:lnTo>
                    <a:pt x="31" y="0"/>
                  </a:lnTo>
                  <a:lnTo>
                    <a:pt x="31" y="105"/>
                  </a:lnTo>
                  <a:lnTo>
                    <a:pt x="37" y="186"/>
                  </a:lnTo>
                  <a:lnTo>
                    <a:pt x="37" y="496"/>
                  </a:lnTo>
                  <a:lnTo>
                    <a:pt x="43" y="607"/>
                  </a:lnTo>
                  <a:lnTo>
                    <a:pt x="43" y="825"/>
                  </a:lnTo>
                  <a:lnTo>
                    <a:pt x="50" y="918"/>
                  </a:lnTo>
                  <a:lnTo>
                    <a:pt x="50" y="1085"/>
                  </a:lnTo>
                  <a:lnTo>
                    <a:pt x="56" y="1097"/>
                  </a:lnTo>
                  <a:lnTo>
                    <a:pt x="56" y="992"/>
                  </a:lnTo>
                  <a:lnTo>
                    <a:pt x="62" y="918"/>
                  </a:lnTo>
                  <a:lnTo>
                    <a:pt x="62" y="607"/>
                  </a:lnTo>
                  <a:lnTo>
                    <a:pt x="68" y="496"/>
                  </a:lnTo>
                  <a:lnTo>
                    <a:pt x="68" y="192"/>
                  </a:lnTo>
                  <a:lnTo>
                    <a:pt x="74" y="117"/>
                  </a:lnTo>
                  <a:lnTo>
                    <a:pt x="74" y="18"/>
                  </a:lnTo>
                  <a:lnTo>
                    <a:pt x="81" y="31"/>
                  </a:lnTo>
                  <a:lnTo>
                    <a:pt x="81" y="124"/>
                  </a:lnTo>
                  <a:lnTo>
                    <a:pt x="87" y="198"/>
                  </a:lnTo>
                  <a:lnTo>
                    <a:pt x="87" y="496"/>
                  </a:lnTo>
                  <a:lnTo>
                    <a:pt x="93" y="607"/>
                  </a:lnTo>
                  <a:lnTo>
                    <a:pt x="93" y="905"/>
                  </a:lnTo>
                  <a:lnTo>
                    <a:pt x="99" y="980"/>
                  </a:lnTo>
                  <a:lnTo>
                    <a:pt x="99" y="1079"/>
                  </a:lnTo>
                  <a:lnTo>
                    <a:pt x="105" y="1066"/>
                  </a:lnTo>
                  <a:lnTo>
                    <a:pt x="105" y="905"/>
                  </a:lnTo>
                  <a:lnTo>
                    <a:pt x="112" y="812"/>
                  </a:lnTo>
                  <a:lnTo>
                    <a:pt x="112" y="496"/>
                  </a:lnTo>
                  <a:lnTo>
                    <a:pt x="118" y="390"/>
                  </a:lnTo>
                  <a:lnTo>
                    <a:pt x="118" y="204"/>
                  </a:lnTo>
                  <a:lnTo>
                    <a:pt x="124" y="136"/>
                  </a:lnTo>
                  <a:lnTo>
                    <a:pt x="124" y="37"/>
                  </a:lnTo>
                  <a:lnTo>
                    <a:pt x="130" y="49"/>
                  </a:lnTo>
                  <a:lnTo>
                    <a:pt x="130" y="210"/>
                  </a:lnTo>
                  <a:lnTo>
                    <a:pt x="136" y="297"/>
                  </a:lnTo>
                  <a:lnTo>
                    <a:pt x="136" y="607"/>
                  </a:lnTo>
                  <a:lnTo>
                    <a:pt x="143" y="713"/>
                  </a:lnTo>
                  <a:lnTo>
                    <a:pt x="143" y="967"/>
                  </a:lnTo>
                  <a:lnTo>
                    <a:pt x="149" y="1017"/>
                  </a:lnTo>
                  <a:lnTo>
                    <a:pt x="149" y="1060"/>
                  </a:lnTo>
                  <a:lnTo>
                    <a:pt x="149" y="1048"/>
                  </a:lnTo>
                  <a:lnTo>
                    <a:pt x="155" y="1017"/>
                  </a:lnTo>
                  <a:lnTo>
                    <a:pt x="155" y="893"/>
                  </a:lnTo>
                  <a:lnTo>
                    <a:pt x="161" y="806"/>
                  </a:lnTo>
                  <a:lnTo>
                    <a:pt x="161" y="502"/>
                  </a:lnTo>
                  <a:lnTo>
                    <a:pt x="167" y="397"/>
                  </a:lnTo>
                  <a:lnTo>
                    <a:pt x="167" y="148"/>
                  </a:lnTo>
                  <a:lnTo>
                    <a:pt x="174" y="93"/>
                  </a:lnTo>
                  <a:lnTo>
                    <a:pt x="174" y="55"/>
                  </a:lnTo>
                  <a:lnTo>
                    <a:pt x="174" y="62"/>
                  </a:lnTo>
                  <a:lnTo>
                    <a:pt x="180" y="99"/>
                  </a:lnTo>
                  <a:lnTo>
                    <a:pt x="180" y="304"/>
                  </a:lnTo>
                  <a:lnTo>
                    <a:pt x="186" y="403"/>
                  </a:lnTo>
                  <a:lnTo>
                    <a:pt x="186" y="707"/>
                  </a:lnTo>
                  <a:lnTo>
                    <a:pt x="192" y="800"/>
                  </a:lnTo>
                  <a:lnTo>
                    <a:pt x="192" y="955"/>
                  </a:lnTo>
                  <a:lnTo>
                    <a:pt x="198" y="1004"/>
                  </a:lnTo>
                  <a:lnTo>
                    <a:pt x="198" y="1042"/>
                  </a:lnTo>
                  <a:lnTo>
                    <a:pt x="198" y="1035"/>
                  </a:lnTo>
                  <a:lnTo>
                    <a:pt x="205" y="998"/>
                  </a:lnTo>
                  <a:lnTo>
                    <a:pt x="205" y="800"/>
                  </a:lnTo>
                  <a:lnTo>
                    <a:pt x="211" y="707"/>
                  </a:lnTo>
                  <a:lnTo>
                    <a:pt x="211" y="403"/>
                  </a:lnTo>
                  <a:lnTo>
                    <a:pt x="217" y="310"/>
                  </a:lnTo>
                  <a:lnTo>
                    <a:pt x="217" y="111"/>
                  </a:lnTo>
                  <a:lnTo>
                    <a:pt x="223" y="80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9" y="111"/>
                  </a:lnTo>
                  <a:lnTo>
                    <a:pt x="229" y="316"/>
                  </a:lnTo>
                  <a:lnTo>
                    <a:pt x="235" y="403"/>
                  </a:lnTo>
                  <a:lnTo>
                    <a:pt x="235" y="700"/>
                  </a:lnTo>
                  <a:lnTo>
                    <a:pt x="242" y="793"/>
                  </a:lnTo>
                  <a:lnTo>
                    <a:pt x="242" y="986"/>
                  </a:lnTo>
                  <a:lnTo>
                    <a:pt x="248" y="1017"/>
                  </a:lnTo>
                  <a:lnTo>
                    <a:pt x="248" y="1029"/>
                  </a:lnTo>
                  <a:lnTo>
                    <a:pt x="248" y="986"/>
                  </a:lnTo>
                  <a:lnTo>
                    <a:pt x="254" y="936"/>
                  </a:lnTo>
                  <a:lnTo>
                    <a:pt x="254" y="700"/>
                  </a:lnTo>
                  <a:lnTo>
                    <a:pt x="260" y="601"/>
                  </a:lnTo>
                  <a:lnTo>
                    <a:pt x="260" y="409"/>
                  </a:lnTo>
                  <a:lnTo>
                    <a:pt x="266" y="322"/>
                  </a:lnTo>
                  <a:lnTo>
                    <a:pt x="266" y="130"/>
                  </a:lnTo>
                  <a:lnTo>
                    <a:pt x="273" y="99"/>
                  </a:lnTo>
                  <a:lnTo>
                    <a:pt x="273" y="86"/>
                  </a:lnTo>
                  <a:lnTo>
                    <a:pt x="273" y="130"/>
                  </a:lnTo>
                  <a:lnTo>
                    <a:pt x="279" y="179"/>
                  </a:lnTo>
                  <a:lnTo>
                    <a:pt x="279" y="409"/>
                  </a:lnTo>
                  <a:lnTo>
                    <a:pt x="285" y="502"/>
                  </a:lnTo>
                  <a:lnTo>
                    <a:pt x="285" y="781"/>
                  </a:lnTo>
                  <a:lnTo>
                    <a:pt x="291" y="862"/>
                  </a:lnTo>
                  <a:lnTo>
                    <a:pt x="291" y="998"/>
                  </a:lnTo>
                  <a:lnTo>
                    <a:pt x="297" y="1011"/>
                  </a:lnTo>
                  <a:lnTo>
                    <a:pt x="297" y="967"/>
                  </a:lnTo>
                  <a:lnTo>
                    <a:pt x="304" y="918"/>
                  </a:lnTo>
                  <a:lnTo>
                    <a:pt x="304" y="694"/>
                  </a:lnTo>
                  <a:lnTo>
                    <a:pt x="310" y="601"/>
                  </a:lnTo>
                  <a:lnTo>
                    <a:pt x="310" y="328"/>
                  </a:lnTo>
                  <a:lnTo>
                    <a:pt x="316" y="254"/>
                  </a:lnTo>
                  <a:lnTo>
                    <a:pt x="316" y="117"/>
                  </a:lnTo>
                  <a:lnTo>
                    <a:pt x="322" y="105"/>
                  </a:lnTo>
                  <a:lnTo>
                    <a:pt x="322" y="192"/>
                  </a:lnTo>
                  <a:lnTo>
                    <a:pt x="328" y="254"/>
                  </a:lnTo>
                  <a:lnTo>
                    <a:pt x="328" y="508"/>
                  </a:lnTo>
                  <a:lnTo>
                    <a:pt x="335" y="601"/>
                  </a:lnTo>
                  <a:lnTo>
                    <a:pt x="335" y="775"/>
                  </a:lnTo>
                  <a:lnTo>
                    <a:pt x="341" y="849"/>
                  </a:lnTo>
                  <a:lnTo>
                    <a:pt x="341" y="980"/>
                  </a:lnTo>
                  <a:lnTo>
                    <a:pt x="347" y="992"/>
                  </a:lnTo>
                  <a:lnTo>
                    <a:pt x="347" y="905"/>
                  </a:lnTo>
                  <a:lnTo>
                    <a:pt x="353" y="843"/>
                  </a:lnTo>
                  <a:lnTo>
                    <a:pt x="353" y="601"/>
                  </a:lnTo>
                  <a:lnTo>
                    <a:pt x="359" y="508"/>
                  </a:lnTo>
                  <a:lnTo>
                    <a:pt x="359" y="266"/>
                  </a:lnTo>
                  <a:lnTo>
                    <a:pt x="366" y="204"/>
                  </a:lnTo>
                  <a:lnTo>
                    <a:pt x="366" y="124"/>
                  </a:lnTo>
                  <a:lnTo>
                    <a:pt x="372" y="136"/>
                  </a:lnTo>
                  <a:lnTo>
                    <a:pt x="372" y="21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83" name="Freeform 65"/>
            <p:cNvSpPr>
              <a:spLocks/>
            </p:cNvSpPr>
            <p:nvPr/>
          </p:nvSpPr>
          <p:spPr bwMode="auto">
            <a:xfrm>
              <a:off x="2374263" y="3075659"/>
              <a:ext cx="598418" cy="1318497"/>
            </a:xfrm>
            <a:custGeom>
              <a:avLst/>
              <a:gdLst>
                <a:gd name="T0" fmla="*/ 6 w 378"/>
                <a:gd name="T1" fmla="*/ 366 h 831"/>
                <a:gd name="T2" fmla="*/ 18 w 378"/>
                <a:gd name="T3" fmla="*/ 751 h 831"/>
                <a:gd name="T4" fmla="*/ 25 w 378"/>
                <a:gd name="T5" fmla="*/ 689 h 831"/>
                <a:gd name="T6" fmla="*/ 37 w 378"/>
                <a:gd name="T7" fmla="*/ 286 h 831"/>
                <a:gd name="T8" fmla="*/ 43 w 378"/>
                <a:gd name="T9" fmla="*/ 0 h 831"/>
                <a:gd name="T10" fmla="*/ 55 w 378"/>
                <a:gd name="T11" fmla="*/ 205 h 831"/>
                <a:gd name="T12" fmla="*/ 62 w 378"/>
                <a:gd name="T13" fmla="*/ 738 h 831"/>
                <a:gd name="T14" fmla="*/ 74 w 378"/>
                <a:gd name="T15" fmla="*/ 807 h 831"/>
                <a:gd name="T16" fmla="*/ 80 w 378"/>
                <a:gd name="T17" fmla="*/ 372 h 831"/>
                <a:gd name="T18" fmla="*/ 93 w 378"/>
                <a:gd name="T19" fmla="*/ 50 h 831"/>
                <a:gd name="T20" fmla="*/ 99 w 378"/>
                <a:gd name="T21" fmla="*/ 56 h 831"/>
                <a:gd name="T22" fmla="*/ 105 w 378"/>
                <a:gd name="T23" fmla="*/ 453 h 831"/>
                <a:gd name="T24" fmla="*/ 117 w 378"/>
                <a:gd name="T25" fmla="*/ 763 h 831"/>
                <a:gd name="T26" fmla="*/ 124 w 378"/>
                <a:gd name="T27" fmla="*/ 763 h 831"/>
                <a:gd name="T28" fmla="*/ 130 w 378"/>
                <a:gd name="T29" fmla="*/ 292 h 831"/>
                <a:gd name="T30" fmla="*/ 142 w 378"/>
                <a:gd name="T31" fmla="*/ 44 h 831"/>
                <a:gd name="T32" fmla="*/ 148 w 378"/>
                <a:gd name="T33" fmla="*/ 68 h 831"/>
                <a:gd name="T34" fmla="*/ 155 w 378"/>
                <a:gd name="T35" fmla="*/ 527 h 831"/>
                <a:gd name="T36" fmla="*/ 167 w 378"/>
                <a:gd name="T37" fmla="*/ 769 h 831"/>
                <a:gd name="T38" fmla="*/ 173 w 378"/>
                <a:gd name="T39" fmla="*/ 707 h 831"/>
                <a:gd name="T40" fmla="*/ 179 w 378"/>
                <a:gd name="T41" fmla="*/ 298 h 831"/>
                <a:gd name="T42" fmla="*/ 192 w 378"/>
                <a:gd name="T43" fmla="*/ 62 h 831"/>
                <a:gd name="T44" fmla="*/ 198 w 378"/>
                <a:gd name="T45" fmla="*/ 124 h 831"/>
                <a:gd name="T46" fmla="*/ 204 w 378"/>
                <a:gd name="T47" fmla="*/ 589 h 831"/>
                <a:gd name="T48" fmla="*/ 217 w 378"/>
                <a:gd name="T49" fmla="*/ 763 h 831"/>
                <a:gd name="T50" fmla="*/ 223 w 378"/>
                <a:gd name="T51" fmla="*/ 515 h 831"/>
                <a:gd name="T52" fmla="*/ 235 w 378"/>
                <a:gd name="T53" fmla="*/ 180 h 831"/>
                <a:gd name="T54" fmla="*/ 241 w 378"/>
                <a:gd name="T55" fmla="*/ 137 h 831"/>
                <a:gd name="T56" fmla="*/ 254 w 378"/>
                <a:gd name="T57" fmla="*/ 447 h 831"/>
                <a:gd name="T58" fmla="*/ 260 w 378"/>
                <a:gd name="T59" fmla="*/ 738 h 831"/>
                <a:gd name="T60" fmla="*/ 272 w 378"/>
                <a:gd name="T61" fmla="*/ 633 h 831"/>
                <a:gd name="T62" fmla="*/ 278 w 378"/>
                <a:gd name="T63" fmla="*/ 193 h 831"/>
                <a:gd name="T64" fmla="*/ 291 w 378"/>
                <a:gd name="T65" fmla="*/ 93 h 831"/>
                <a:gd name="T66" fmla="*/ 297 w 378"/>
                <a:gd name="T67" fmla="*/ 379 h 831"/>
                <a:gd name="T68" fmla="*/ 309 w 378"/>
                <a:gd name="T69" fmla="*/ 670 h 831"/>
                <a:gd name="T70" fmla="*/ 316 w 378"/>
                <a:gd name="T71" fmla="*/ 620 h 831"/>
                <a:gd name="T72" fmla="*/ 328 w 378"/>
                <a:gd name="T73" fmla="*/ 379 h 831"/>
                <a:gd name="T74" fmla="*/ 334 w 378"/>
                <a:gd name="T75" fmla="*/ 106 h 831"/>
                <a:gd name="T76" fmla="*/ 347 w 378"/>
                <a:gd name="T77" fmla="*/ 261 h 831"/>
                <a:gd name="T78" fmla="*/ 353 w 378"/>
                <a:gd name="T79" fmla="*/ 658 h 831"/>
                <a:gd name="T80" fmla="*/ 365 w 378"/>
                <a:gd name="T81" fmla="*/ 701 h 831"/>
                <a:gd name="T82" fmla="*/ 371 w 378"/>
                <a:gd name="T83" fmla="*/ 379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8" h="831">
                  <a:moveTo>
                    <a:pt x="0" y="68"/>
                  </a:moveTo>
                  <a:lnTo>
                    <a:pt x="6" y="124"/>
                  </a:lnTo>
                  <a:lnTo>
                    <a:pt x="6" y="366"/>
                  </a:lnTo>
                  <a:lnTo>
                    <a:pt x="12" y="453"/>
                  </a:lnTo>
                  <a:lnTo>
                    <a:pt x="12" y="695"/>
                  </a:lnTo>
                  <a:lnTo>
                    <a:pt x="18" y="751"/>
                  </a:lnTo>
                  <a:lnTo>
                    <a:pt x="18" y="831"/>
                  </a:lnTo>
                  <a:lnTo>
                    <a:pt x="25" y="819"/>
                  </a:lnTo>
                  <a:lnTo>
                    <a:pt x="25" y="689"/>
                  </a:lnTo>
                  <a:lnTo>
                    <a:pt x="31" y="620"/>
                  </a:lnTo>
                  <a:lnTo>
                    <a:pt x="31" y="366"/>
                  </a:lnTo>
                  <a:lnTo>
                    <a:pt x="37" y="286"/>
                  </a:lnTo>
                  <a:lnTo>
                    <a:pt x="37" y="137"/>
                  </a:lnTo>
                  <a:lnTo>
                    <a:pt x="43" y="75"/>
                  </a:lnTo>
                  <a:lnTo>
                    <a:pt x="43" y="0"/>
                  </a:lnTo>
                  <a:lnTo>
                    <a:pt x="49" y="13"/>
                  </a:lnTo>
                  <a:lnTo>
                    <a:pt x="49" y="137"/>
                  </a:lnTo>
                  <a:lnTo>
                    <a:pt x="55" y="205"/>
                  </a:lnTo>
                  <a:lnTo>
                    <a:pt x="55" y="453"/>
                  </a:lnTo>
                  <a:lnTo>
                    <a:pt x="62" y="534"/>
                  </a:lnTo>
                  <a:lnTo>
                    <a:pt x="62" y="738"/>
                  </a:lnTo>
                  <a:lnTo>
                    <a:pt x="68" y="782"/>
                  </a:lnTo>
                  <a:lnTo>
                    <a:pt x="68" y="813"/>
                  </a:lnTo>
                  <a:lnTo>
                    <a:pt x="74" y="807"/>
                  </a:lnTo>
                  <a:lnTo>
                    <a:pt x="74" y="676"/>
                  </a:lnTo>
                  <a:lnTo>
                    <a:pt x="80" y="608"/>
                  </a:lnTo>
                  <a:lnTo>
                    <a:pt x="80" y="372"/>
                  </a:lnTo>
                  <a:lnTo>
                    <a:pt x="86" y="286"/>
                  </a:lnTo>
                  <a:lnTo>
                    <a:pt x="86" y="93"/>
                  </a:lnTo>
                  <a:lnTo>
                    <a:pt x="93" y="50"/>
                  </a:lnTo>
                  <a:lnTo>
                    <a:pt x="93" y="19"/>
                  </a:lnTo>
                  <a:lnTo>
                    <a:pt x="93" y="25"/>
                  </a:lnTo>
                  <a:lnTo>
                    <a:pt x="99" y="56"/>
                  </a:lnTo>
                  <a:lnTo>
                    <a:pt x="99" y="217"/>
                  </a:lnTo>
                  <a:lnTo>
                    <a:pt x="105" y="292"/>
                  </a:lnTo>
                  <a:lnTo>
                    <a:pt x="105" y="453"/>
                  </a:lnTo>
                  <a:lnTo>
                    <a:pt x="111" y="534"/>
                  </a:lnTo>
                  <a:lnTo>
                    <a:pt x="111" y="726"/>
                  </a:lnTo>
                  <a:lnTo>
                    <a:pt x="117" y="763"/>
                  </a:lnTo>
                  <a:lnTo>
                    <a:pt x="117" y="794"/>
                  </a:lnTo>
                  <a:lnTo>
                    <a:pt x="117" y="788"/>
                  </a:lnTo>
                  <a:lnTo>
                    <a:pt x="124" y="763"/>
                  </a:lnTo>
                  <a:lnTo>
                    <a:pt x="124" y="602"/>
                  </a:lnTo>
                  <a:lnTo>
                    <a:pt x="130" y="527"/>
                  </a:lnTo>
                  <a:lnTo>
                    <a:pt x="130" y="292"/>
                  </a:lnTo>
                  <a:lnTo>
                    <a:pt x="136" y="224"/>
                  </a:lnTo>
                  <a:lnTo>
                    <a:pt x="136" y="68"/>
                  </a:lnTo>
                  <a:lnTo>
                    <a:pt x="142" y="44"/>
                  </a:lnTo>
                  <a:lnTo>
                    <a:pt x="142" y="37"/>
                  </a:lnTo>
                  <a:lnTo>
                    <a:pt x="142" y="44"/>
                  </a:lnTo>
                  <a:lnTo>
                    <a:pt x="148" y="68"/>
                  </a:lnTo>
                  <a:lnTo>
                    <a:pt x="148" y="224"/>
                  </a:lnTo>
                  <a:lnTo>
                    <a:pt x="155" y="298"/>
                  </a:lnTo>
                  <a:lnTo>
                    <a:pt x="155" y="527"/>
                  </a:lnTo>
                  <a:lnTo>
                    <a:pt x="161" y="596"/>
                  </a:lnTo>
                  <a:lnTo>
                    <a:pt x="161" y="745"/>
                  </a:lnTo>
                  <a:lnTo>
                    <a:pt x="167" y="769"/>
                  </a:lnTo>
                  <a:lnTo>
                    <a:pt x="167" y="776"/>
                  </a:lnTo>
                  <a:lnTo>
                    <a:pt x="167" y="745"/>
                  </a:lnTo>
                  <a:lnTo>
                    <a:pt x="173" y="707"/>
                  </a:lnTo>
                  <a:lnTo>
                    <a:pt x="173" y="521"/>
                  </a:lnTo>
                  <a:lnTo>
                    <a:pt x="179" y="447"/>
                  </a:lnTo>
                  <a:lnTo>
                    <a:pt x="179" y="298"/>
                  </a:lnTo>
                  <a:lnTo>
                    <a:pt x="186" y="230"/>
                  </a:lnTo>
                  <a:lnTo>
                    <a:pt x="186" y="81"/>
                  </a:lnTo>
                  <a:lnTo>
                    <a:pt x="192" y="62"/>
                  </a:lnTo>
                  <a:lnTo>
                    <a:pt x="192" y="50"/>
                  </a:lnTo>
                  <a:lnTo>
                    <a:pt x="192" y="87"/>
                  </a:lnTo>
                  <a:lnTo>
                    <a:pt x="198" y="124"/>
                  </a:lnTo>
                  <a:lnTo>
                    <a:pt x="198" y="304"/>
                  </a:lnTo>
                  <a:lnTo>
                    <a:pt x="204" y="372"/>
                  </a:lnTo>
                  <a:lnTo>
                    <a:pt x="204" y="589"/>
                  </a:lnTo>
                  <a:lnTo>
                    <a:pt x="210" y="645"/>
                  </a:lnTo>
                  <a:lnTo>
                    <a:pt x="210" y="751"/>
                  </a:lnTo>
                  <a:lnTo>
                    <a:pt x="217" y="763"/>
                  </a:lnTo>
                  <a:lnTo>
                    <a:pt x="217" y="732"/>
                  </a:lnTo>
                  <a:lnTo>
                    <a:pt x="223" y="695"/>
                  </a:lnTo>
                  <a:lnTo>
                    <a:pt x="223" y="515"/>
                  </a:lnTo>
                  <a:lnTo>
                    <a:pt x="229" y="447"/>
                  </a:lnTo>
                  <a:lnTo>
                    <a:pt x="229" y="242"/>
                  </a:lnTo>
                  <a:lnTo>
                    <a:pt x="235" y="180"/>
                  </a:lnTo>
                  <a:lnTo>
                    <a:pt x="235" y="75"/>
                  </a:lnTo>
                  <a:lnTo>
                    <a:pt x="241" y="68"/>
                  </a:lnTo>
                  <a:lnTo>
                    <a:pt x="241" y="137"/>
                  </a:lnTo>
                  <a:lnTo>
                    <a:pt x="247" y="186"/>
                  </a:lnTo>
                  <a:lnTo>
                    <a:pt x="247" y="379"/>
                  </a:lnTo>
                  <a:lnTo>
                    <a:pt x="254" y="447"/>
                  </a:lnTo>
                  <a:lnTo>
                    <a:pt x="254" y="577"/>
                  </a:lnTo>
                  <a:lnTo>
                    <a:pt x="260" y="633"/>
                  </a:lnTo>
                  <a:lnTo>
                    <a:pt x="260" y="738"/>
                  </a:lnTo>
                  <a:lnTo>
                    <a:pt x="266" y="745"/>
                  </a:lnTo>
                  <a:lnTo>
                    <a:pt x="266" y="676"/>
                  </a:lnTo>
                  <a:lnTo>
                    <a:pt x="272" y="633"/>
                  </a:lnTo>
                  <a:lnTo>
                    <a:pt x="272" y="447"/>
                  </a:lnTo>
                  <a:lnTo>
                    <a:pt x="278" y="379"/>
                  </a:lnTo>
                  <a:lnTo>
                    <a:pt x="278" y="193"/>
                  </a:lnTo>
                  <a:lnTo>
                    <a:pt x="285" y="149"/>
                  </a:lnTo>
                  <a:lnTo>
                    <a:pt x="285" y="87"/>
                  </a:lnTo>
                  <a:lnTo>
                    <a:pt x="291" y="93"/>
                  </a:lnTo>
                  <a:lnTo>
                    <a:pt x="291" y="149"/>
                  </a:lnTo>
                  <a:lnTo>
                    <a:pt x="297" y="193"/>
                  </a:lnTo>
                  <a:lnTo>
                    <a:pt x="297" y="379"/>
                  </a:lnTo>
                  <a:lnTo>
                    <a:pt x="303" y="447"/>
                  </a:lnTo>
                  <a:lnTo>
                    <a:pt x="303" y="627"/>
                  </a:lnTo>
                  <a:lnTo>
                    <a:pt x="309" y="670"/>
                  </a:lnTo>
                  <a:lnTo>
                    <a:pt x="309" y="726"/>
                  </a:lnTo>
                  <a:lnTo>
                    <a:pt x="316" y="720"/>
                  </a:lnTo>
                  <a:lnTo>
                    <a:pt x="316" y="620"/>
                  </a:lnTo>
                  <a:lnTo>
                    <a:pt x="322" y="565"/>
                  </a:lnTo>
                  <a:lnTo>
                    <a:pt x="322" y="441"/>
                  </a:lnTo>
                  <a:lnTo>
                    <a:pt x="328" y="379"/>
                  </a:lnTo>
                  <a:lnTo>
                    <a:pt x="328" y="205"/>
                  </a:lnTo>
                  <a:lnTo>
                    <a:pt x="334" y="162"/>
                  </a:lnTo>
                  <a:lnTo>
                    <a:pt x="334" y="106"/>
                  </a:lnTo>
                  <a:lnTo>
                    <a:pt x="340" y="112"/>
                  </a:lnTo>
                  <a:lnTo>
                    <a:pt x="340" y="205"/>
                  </a:lnTo>
                  <a:lnTo>
                    <a:pt x="347" y="261"/>
                  </a:lnTo>
                  <a:lnTo>
                    <a:pt x="347" y="441"/>
                  </a:lnTo>
                  <a:lnTo>
                    <a:pt x="353" y="503"/>
                  </a:lnTo>
                  <a:lnTo>
                    <a:pt x="353" y="658"/>
                  </a:lnTo>
                  <a:lnTo>
                    <a:pt x="359" y="689"/>
                  </a:lnTo>
                  <a:lnTo>
                    <a:pt x="359" y="714"/>
                  </a:lnTo>
                  <a:lnTo>
                    <a:pt x="365" y="701"/>
                  </a:lnTo>
                  <a:lnTo>
                    <a:pt x="365" y="608"/>
                  </a:lnTo>
                  <a:lnTo>
                    <a:pt x="371" y="558"/>
                  </a:lnTo>
                  <a:lnTo>
                    <a:pt x="371" y="379"/>
                  </a:lnTo>
                  <a:lnTo>
                    <a:pt x="378" y="323"/>
                  </a:lnTo>
                  <a:lnTo>
                    <a:pt x="378" y="17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84" name="Freeform 66"/>
            <p:cNvSpPr>
              <a:spLocks/>
            </p:cNvSpPr>
            <p:nvPr/>
          </p:nvSpPr>
          <p:spPr bwMode="auto">
            <a:xfrm>
              <a:off x="2972681" y="3259964"/>
              <a:ext cx="593124" cy="916806"/>
            </a:xfrm>
            <a:custGeom>
              <a:avLst/>
              <a:gdLst>
                <a:gd name="T0" fmla="*/ 6 w 371"/>
                <a:gd name="T1" fmla="*/ 0 h 577"/>
                <a:gd name="T2" fmla="*/ 12 w 371"/>
                <a:gd name="T3" fmla="*/ 149 h 577"/>
                <a:gd name="T4" fmla="*/ 24 w 371"/>
                <a:gd name="T5" fmla="*/ 385 h 577"/>
                <a:gd name="T6" fmla="*/ 31 w 371"/>
                <a:gd name="T7" fmla="*/ 577 h 577"/>
                <a:gd name="T8" fmla="*/ 37 w 371"/>
                <a:gd name="T9" fmla="*/ 434 h 577"/>
                <a:gd name="T10" fmla="*/ 49 w 371"/>
                <a:gd name="T11" fmla="*/ 155 h 577"/>
                <a:gd name="T12" fmla="*/ 55 w 371"/>
                <a:gd name="T13" fmla="*/ 19 h 577"/>
                <a:gd name="T14" fmla="*/ 61 w 371"/>
                <a:gd name="T15" fmla="*/ 155 h 577"/>
                <a:gd name="T16" fmla="*/ 74 w 371"/>
                <a:gd name="T17" fmla="*/ 428 h 577"/>
                <a:gd name="T18" fmla="*/ 80 w 371"/>
                <a:gd name="T19" fmla="*/ 565 h 577"/>
                <a:gd name="T20" fmla="*/ 86 w 371"/>
                <a:gd name="T21" fmla="*/ 372 h 577"/>
                <a:gd name="T22" fmla="*/ 99 w 371"/>
                <a:gd name="T23" fmla="*/ 161 h 577"/>
                <a:gd name="T24" fmla="*/ 105 w 371"/>
                <a:gd name="T25" fmla="*/ 31 h 577"/>
                <a:gd name="T26" fmla="*/ 111 w 371"/>
                <a:gd name="T27" fmla="*/ 211 h 577"/>
                <a:gd name="T28" fmla="*/ 123 w 371"/>
                <a:gd name="T29" fmla="*/ 465 h 577"/>
                <a:gd name="T30" fmla="*/ 130 w 371"/>
                <a:gd name="T31" fmla="*/ 521 h 577"/>
                <a:gd name="T32" fmla="*/ 142 w 371"/>
                <a:gd name="T33" fmla="*/ 316 h 577"/>
                <a:gd name="T34" fmla="*/ 148 w 371"/>
                <a:gd name="T35" fmla="*/ 50 h 577"/>
                <a:gd name="T36" fmla="*/ 161 w 371"/>
                <a:gd name="T37" fmla="*/ 130 h 577"/>
                <a:gd name="T38" fmla="*/ 167 w 371"/>
                <a:gd name="T39" fmla="*/ 416 h 577"/>
                <a:gd name="T40" fmla="*/ 179 w 371"/>
                <a:gd name="T41" fmla="*/ 533 h 577"/>
                <a:gd name="T42" fmla="*/ 185 w 371"/>
                <a:gd name="T43" fmla="*/ 316 h 577"/>
                <a:gd name="T44" fmla="*/ 198 w 371"/>
                <a:gd name="T45" fmla="*/ 106 h 577"/>
                <a:gd name="T46" fmla="*/ 204 w 371"/>
                <a:gd name="T47" fmla="*/ 106 h 577"/>
                <a:gd name="T48" fmla="*/ 216 w 371"/>
                <a:gd name="T49" fmla="*/ 316 h 577"/>
                <a:gd name="T50" fmla="*/ 223 w 371"/>
                <a:gd name="T51" fmla="*/ 515 h 577"/>
                <a:gd name="T52" fmla="*/ 235 w 371"/>
                <a:gd name="T53" fmla="*/ 403 h 577"/>
                <a:gd name="T54" fmla="*/ 241 w 371"/>
                <a:gd name="T55" fmla="*/ 149 h 577"/>
                <a:gd name="T56" fmla="*/ 253 w 371"/>
                <a:gd name="T57" fmla="*/ 81 h 577"/>
                <a:gd name="T58" fmla="*/ 260 w 371"/>
                <a:gd name="T59" fmla="*/ 316 h 577"/>
                <a:gd name="T60" fmla="*/ 272 w 371"/>
                <a:gd name="T61" fmla="*/ 484 h 577"/>
                <a:gd name="T62" fmla="*/ 278 w 371"/>
                <a:gd name="T63" fmla="*/ 434 h 577"/>
                <a:gd name="T64" fmla="*/ 291 w 371"/>
                <a:gd name="T65" fmla="*/ 230 h 577"/>
                <a:gd name="T66" fmla="*/ 297 w 371"/>
                <a:gd name="T67" fmla="*/ 87 h 577"/>
                <a:gd name="T68" fmla="*/ 303 w 371"/>
                <a:gd name="T69" fmla="*/ 192 h 577"/>
                <a:gd name="T70" fmla="*/ 315 w 371"/>
                <a:gd name="T71" fmla="*/ 354 h 577"/>
                <a:gd name="T72" fmla="*/ 322 w 371"/>
                <a:gd name="T73" fmla="*/ 490 h 577"/>
                <a:gd name="T74" fmla="*/ 328 w 371"/>
                <a:gd name="T75" fmla="*/ 391 h 577"/>
                <a:gd name="T76" fmla="*/ 340 w 371"/>
                <a:gd name="T77" fmla="*/ 199 h 577"/>
                <a:gd name="T78" fmla="*/ 346 w 371"/>
                <a:gd name="T79" fmla="*/ 99 h 577"/>
                <a:gd name="T80" fmla="*/ 353 w 371"/>
                <a:gd name="T81" fmla="*/ 199 h 577"/>
                <a:gd name="T82" fmla="*/ 365 w 371"/>
                <a:gd name="T83" fmla="*/ 38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577">
                  <a:moveTo>
                    <a:pt x="0" y="56"/>
                  </a:moveTo>
                  <a:lnTo>
                    <a:pt x="6" y="25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25"/>
                  </a:lnTo>
                  <a:lnTo>
                    <a:pt x="12" y="149"/>
                  </a:lnTo>
                  <a:lnTo>
                    <a:pt x="18" y="205"/>
                  </a:lnTo>
                  <a:lnTo>
                    <a:pt x="18" y="323"/>
                  </a:lnTo>
                  <a:lnTo>
                    <a:pt x="24" y="385"/>
                  </a:lnTo>
                  <a:lnTo>
                    <a:pt x="24" y="521"/>
                  </a:lnTo>
                  <a:lnTo>
                    <a:pt x="31" y="552"/>
                  </a:lnTo>
                  <a:lnTo>
                    <a:pt x="31" y="577"/>
                  </a:lnTo>
                  <a:lnTo>
                    <a:pt x="31" y="571"/>
                  </a:lnTo>
                  <a:lnTo>
                    <a:pt x="37" y="552"/>
                  </a:lnTo>
                  <a:lnTo>
                    <a:pt x="37" y="434"/>
                  </a:lnTo>
                  <a:lnTo>
                    <a:pt x="43" y="378"/>
                  </a:lnTo>
                  <a:lnTo>
                    <a:pt x="43" y="205"/>
                  </a:lnTo>
                  <a:lnTo>
                    <a:pt x="49" y="155"/>
                  </a:lnTo>
                  <a:lnTo>
                    <a:pt x="49" y="37"/>
                  </a:lnTo>
                  <a:lnTo>
                    <a:pt x="55" y="25"/>
                  </a:lnTo>
                  <a:lnTo>
                    <a:pt x="55" y="19"/>
                  </a:lnTo>
                  <a:lnTo>
                    <a:pt x="55" y="25"/>
                  </a:lnTo>
                  <a:lnTo>
                    <a:pt x="61" y="44"/>
                  </a:lnTo>
                  <a:lnTo>
                    <a:pt x="61" y="155"/>
                  </a:lnTo>
                  <a:lnTo>
                    <a:pt x="68" y="211"/>
                  </a:lnTo>
                  <a:lnTo>
                    <a:pt x="68" y="378"/>
                  </a:lnTo>
                  <a:lnTo>
                    <a:pt x="74" y="428"/>
                  </a:lnTo>
                  <a:lnTo>
                    <a:pt x="74" y="540"/>
                  </a:lnTo>
                  <a:lnTo>
                    <a:pt x="80" y="558"/>
                  </a:lnTo>
                  <a:lnTo>
                    <a:pt x="80" y="565"/>
                  </a:lnTo>
                  <a:lnTo>
                    <a:pt x="80" y="540"/>
                  </a:lnTo>
                  <a:lnTo>
                    <a:pt x="86" y="509"/>
                  </a:lnTo>
                  <a:lnTo>
                    <a:pt x="86" y="372"/>
                  </a:lnTo>
                  <a:lnTo>
                    <a:pt x="92" y="323"/>
                  </a:lnTo>
                  <a:lnTo>
                    <a:pt x="92" y="211"/>
                  </a:lnTo>
                  <a:lnTo>
                    <a:pt x="99" y="161"/>
                  </a:lnTo>
                  <a:lnTo>
                    <a:pt x="99" y="56"/>
                  </a:lnTo>
                  <a:lnTo>
                    <a:pt x="105" y="37"/>
                  </a:lnTo>
                  <a:lnTo>
                    <a:pt x="105" y="31"/>
                  </a:lnTo>
                  <a:lnTo>
                    <a:pt x="105" y="56"/>
                  </a:lnTo>
                  <a:lnTo>
                    <a:pt x="111" y="81"/>
                  </a:lnTo>
                  <a:lnTo>
                    <a:pt x="111" y="211"/>
                  </a:lnTo>
                  <a:lnTo>
                    <a:pt x="117" y="267"/>
                  </a:lnTo>
                  <a:lnTo>
                    <a:pt x="117" y="422"/>
                  </a:lnTo>
                  <a:lnTo>
                    <a:pt x="123" y="465"/>
                  </a:lnTo>
                  <a:lnTo>
                    <a:pt x="123" y="540"/>
                  </a:lnTo>
                  <a:lnTo>
                    <a:pt x="130" y="546"/>
                  </a:lnTo>
                  <a:lnTo>
                    <a:pt x="130" y="521"/>
                  </a:lnTo>
                  <a:lnTo>
                    <a:pt x="136" y="496"/>
                  </a:lnTo>
                  <a:lnTo>
                    <a:pt x="136" y="372"/>
                  </a:lnTo>
                  <a:lnTo>
                    <a:pt x="142" y="316"/>
                  </a:lnTo>
                  <a:lnTo>
                    <a:pt x="142" y="168"/>
                  </a:lnTo>
                  <a:lnTo>
                    <a:pt x="148" y="124"/>
                  </a:lnTo>
                  <a:lnTo>
                    <a:pt x="148" y="50"/>
                  </a:lnTo>
                  <a:lnTo>
                    <a:pt x="154" y="56"/>
                  </a:lnTo>
                  <a:lnTo>
                    <a:pt x="154" y="93"/>
                  </a:lnTo>
                  <a:lnTo>
                    <a:pt x="161" y="130"/>
                  </a:lnTo>
                  <a:lnTo>
                    <a:pt x="161" y="217"/>
                  </a:lnTo>
                  <a:lnTo>
                    <a:pt x="167" y="267"/>
                  </a:lnTo>
                  <a:lnTo>
                    <a:pt x="167" y="416"/>
                  </a:lnTo>
                  <a:lnTo>
                    <a:pt x="173" y="453"/>
                  </a:lnTo>
                  <a:lnTo>
                    <a:pt x="173" y="527"/>
                  </a:lnTo>
                  <a:lnTo>
                    <a:pt x="179" y="533"/>
                  </a:lnTo>
                  <a:lnTo>
                    <a:pt x="179" y="484"/>
                  </a:lnTo>
                  <a:lnTo>
                    <a:pt x="185" y="453"/>
                  </a:lnTo>
                  <a:lnTo>
                    <a:pt x="185" y="316"/>
                  </a:lnTo>
                  <a:lnTo>
                    <a:pt x="192" y="267"/>
                  </a:lnTo>
                  <a:lnTo>
                    <a:pt x="192" y="137"/>
                  </a:lnTo>
                  <a:lnTo>
                    <a:pt x="198" y="106"/>
                  </a:lnTo>
                  <a:lnTo>
                    <a:pt x="198" y="68"/>
                  </a:lnTo>
                  <a:lnTo>
                    <a:pt x="204" y="62"/>
                  </a:lnTo>
                  <a:lnTo>
                    <a:pt x="204" y="106"/>
                  </a:lnTo>
                  <a:lnTo>
                    <a:pt x="210" y="137"/>
                  </a:lnTo>
                  <a:lnTo>
                    <a:pt x="210" y="267"/>
                  </a:lnTo>
                  <a:lnTo>
                    <a:pt x="216" y="316"/>
                  </a:lnTo>
                  <a:lnTo>
                    <a:pt x="216" y="447"/>
                  </a:lnTo>
                  <a:lnTo>
                    <a:pt x="223" y="478"/>
                  </a:lnTo>
                  <a:lnTo>
                    <a:pt x="223" y="515"/>
                  </a:lnTo>
                  <a:lnTo>
                    <a:pt x="229" y="515"/>
                  </a:lnTo>
                  <a:lnTo>
                    <a:pt x="229" y="440"/>
                  </a:lnTo>
                  <a:lnTo>
                    <a:pt x="235" y="403"/>
                  </a:lnTo>
                  <a:lnTo>
                    <a:pt x="235" y="316"/>
                  </a:lnTo>
                  <a:lnTo>
                    <a:pt x="241" y="273"/>
                  </a:lnTo>
                  <a:lnTo>
                    <a:pt x="241" y="149"/>
                  </a:lnTo>
                  <a:lnTo>
                    <a:pt x="247" y="118"/>
                  </a:lnTo>
                  <a:lnTo>
                    <a:pt x="247" y="75"/>
                  </a:lnTo>
                  <a:lnTo>
                    <a:pt x="253" y="81"/>
                  </a:lnTo>
                  <a:lnTo>
                    <a:pt x="253" y="149"/>
                  </a:lnTo>
                  <a:lnTo>
                    <a:pt x="260" y="186"/>
                  </a:lnTo>
                  <a:lnTo>
                    <a:pt x="260" y="316"/>
                  </a:lnTo>
                  <a:lnTo>
                    <a:pt x="266" y="360"/>
                  </a:lnTo>
                  <a:lnTo>
                    <a:pt x="266" y="465"/>
                  </a:lnTo>
                  <a:lnTo>
                    <a:pt x="272" y="484"/>
                  </a:lnTo>
                  <a:lnTo>
                    <a:pt x="272" y="502"/>
                  </a:lnTo>
                  <a:lnTo>
                    <a:pt x="278" y="496"/>
                  </a:lnTo>
                  <a:lnTo>
                    <a:pt x="278" y="434"/>
                  </a:lnTo>
                  <a:lnTo>
                    <a:pt x="284" y="397"/>
                  </a:lnTo>
                  <a:lnTo>
                    <a:pt x="284" y="273"/>
                  </a:lnTo>
                  <a:lnTo>
                    <a:pt x="291" y="230"/>
                  </a:lnTo>
                  <a:lnTo>
                    <a:pt x="291" y="124"/>
                  </a:lnTo>
                  <a:lnTo>
                    <a:pt x="297" y="106"/>
                  </a:lnTo>
                  <a:lnTo>
                    <a:pt x="297" y="87"/>
                  </a:lnTo>
                  <a:lnTo>
                    <a:pt x="297" y="93"/>
                  </a:lnTo>
                  <a:lnTo>
                    <a:pt x="303" y="106"/>
                  </a:lnTo>
                  <a:lnTo>
                    <a:pt x="303" y="192"/>
                  </a:lnTo>
                  <a:lnTo>
                    <a:pt x="309" y="230"/>
                  </a:lnTo>
                  <a:lnTo>
                    <a:pt x="309" y="316"/>
                  </a:lnTo>
                  <a:lnTo>
                    <a:pt x="315" y="354"/>
                  </a:lnTo>
                  <a:lnTo>
                    <a:pt x="315" y="453"/>
                  </a:lnTo>
                  <a:lnTo>
                    <a:pt x="322" y="478"/>
                  </a:lnTo>
                  <a:lnTo>
                    <a:pt x="322" y="490"/>
                  </a:lnTo>
                  <a:lnTo>
                    <a:pt x="322" y="484"/>
                  </a:lnTo>
                  <a:lnTo>
                    <a:pt x="328" y="471"/>
                  </a:lnTo>
                  <a:lnTo>
                    <a:pt x="328" y="391"/>
                  </a:lnTo>
                  <a:lnTo>
                    <a:pt x="334" y="354"/>
                  </a:lnTo>
                  <a:lnTo>
                    <a:pt x="334" y="236"/>
                  </a:lnTo>
                  <a:lnTo>
                    <a:pt x="340" y="199"/>
                  </a:lnTo>
                  <a:lnTo>
                    <a:pt x="340" y="118"/>
                  </a:lnTo>
                  <a:lnTo>
                    <a:pt x="346" y="106"/>
                  </a:lnTo>
                  <a:lnTo>
                    <a:pt x="346" y="99"/>
                  </a:lnTo>
                  <a:lnTo>
                    <a:pt x="346" y="106"/>
                  </a:lnTo>
                  <a:lnTo>
                    <a:pt x="353" y="118"/>
                  </a:lnTo>
                  <a:lnTo>
                    <a:pt x="353" y="199"/>
                  </a:lnTo>
                  <a:lnTo>
                    <a:pt x="359" y="236"/>
                  </a:lnTo>
                  <a:lnTo>
                    <a:pt x="359" y="354"/>
                  </a:lnTo>
                  <a:lnTo>
                    <a:pt x="365" y="385"/>
                  </a:lnTo>
                  <a:lnTo>
                    <a:pt x="365" y="465"/>
                  </a:lnTo>
                  <a:lnTo>
                    <a:pt x="371" y="47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85" name="Freeform 67"/>
            <p:cNvSpPr>
              <a:spLocks/>
            </p:cNvSpPr>
            <p:nvPr/>
          </p:nvSpPr>
          <p:spPr bwMode="auto">
            <a:xfrm>
              <a:off x="3565805" y="3439544"/>
              <a:ext cx="598422" cy="581275"/>
            </a:xfrm>
            <a:custGeom>
              <a:avLst/>
              <a:gdLst>
                <a:gd name="T0" fmla="*/ 6 w 378"/>
                <a:gd name="T1" fmla="*/ 328 h 366"/>
                <a:gd name="T2" fmla="*/ 13 w 378"/>
                <a:gd name="T3" fmla="*/ 124 h 366"/>
                <a:gd name="T4" fmla="*/ 25 w 378"/>
                <a:gd name="T5" fmla="*/ 6 h 366"/>
                <a:gd name="T6" fmla="*/ 31 w 378"/>
                <a:gd name="T7" fmla="*/ 37 h 366"/>
                <a:gd name="T8" fmla="*/ 37 w 378"/>
                <a:gd name="T9" fmla="*/ 266 h 366"/>
                <a:gd name="T10" fmla="*/ 50 w 378"/>
                <a:gd name="T11" fmla="*/ 353 h 366"/>
                <a:gd name="T12" fmla="*/ 56 w 378"/>
                <a:gd name="T13" fmla="*/ 235 h 366"/>
                <a:gd name="T14" fmla="*/ 68 w 378"/>
                <a:gd name="T15" fmla="*/ 68 h 366"/>
                <a:gd name="T16" fmla="*/ 74 w 378"/>
                <a:gd name="T17" fmla="*/ 49 h 366"/>
                <a:gd name="T18" fmla="*/ 87 w 378"/>
                <a:gd name="T19" fmla="*/ 161 h 366"/>
                <a:gd name="T20" fmla="*/ 93 w 378"/>
                <a:gd name="T21" fmla="*/ 341 h 366"/>
                <a:gd name="T22" fmla="*/ 105 w 378"/>
                <a:gd name="T23" fmla="*/ 291 h 366"/>
                <a:gd name="T24" fmla="*/ 112 w 378"/>
                <a:gd name="T25" fmla="*/ 74 h 366"/>
                <a:gd name="T26" fmla="*/ 124 w 378"/>
                <a:gd name="T27" fmla="*/ 25 h 366"/>
                <a:gd name="T28" fmla="*/ 130 w 378"/>
                <a:gd name="T29" fmla="*/ 167 h 366"/>
                <a:gd name="T30" fmla="*/ 143 w 378"/>
                <a:gd name="T31" fmla="*/ 304 h 366"/>
                <a:gd name="T32" fmla="*/ 149 w 378"/>
                <a:gd name="T33" fmla="*/ 279 h 366"/>
                <a:gd name="T34" fmla="*/ 161 w 378"/>
                <a:gd name="T35" fmla="*/ 167 h 366"/>
                <a:gd name="T36" fmla="*/ 167 w 378"/>
                <a:gd name="T37" fmla="*/ 37 h 366"/>
                <a:gd name="T38" fmla="*/ 180 w 378"/>
                <a:gd name="T39" fmla="*/ 111 h 366"/>
                <a:gd name="T40" fmla="*/ 186 w 378"/>
                <a:gd name="T41" fmla="*/ 297 h 366"/>
                <a:gd name="T42" fmla="*/ 198 w 378"/>
                <a:gd name="T43" fmla="*/ 316 h 366"/>
                <a:gd name="T44" fmla="*/ 205 w 378"/>
                <a:gd name="T45" fmla="*/ 167 h 366"/>
                <a:gd name="T46" fmla="*/ 217 w 378"/>
                <a:gd name="T47" fmla="*/ 56 h 366"/>
                <a:gd name="T48" fmla="*/ 223 w 378"/>
                <a:gd name="T49" fmla="*/ 56 h 366"/>
                <a:gd name="T50" fmla="*/ 229 w 378"/>
                <a:gd name="T51" fmla="*/ 192 h 366"/>
                <a:gd name="T52" fmla="*/ 242 w 378"/>
                <a:gd name="T53" fmla="*/ 304 h 366"/>
                <a:gd name="T54" fmla="*/ 248 w 378"/>
                <a:gd name="T55" fmla="*/ 248 h 366"/>
                <a:gd name="T56" fmla="*/ 260 w 378"/>
                <a:gd name="T57" fmla="*/ 118 h 366"/>
                <a:gd name="T58" fmla="*/ 266 w 378"/>
                <a:gd name="T59" fmla="*/ 56 h 366"/>
                <a:gd name="T60" fmla="*/ 279 w 378"/>
                <a:gd name="T61" fmla="*/ 142 h 366"/>
                <a:gd name="T62" fmla="*/ 285 w 378"/>
                <a:gd name="T63" fmla="*/ 291 h 366"/>
                <a:gd name="T64" fmla="*/ 291 w 378"/>
                <a:gd name="T65" fmla="*/ 291 h 366"/>
                <a:gd name="T66" fmla="*/ 304 w 378"/>
                <a:gd name="T67" fmla="*/ 217 h 366"/>
                <a:gd name="T68" fmla="*/ 310 w 378"/>
                <a:gd name="T69" fmla="*/ 74 h 366"/>
                <a:gd name="T70" fmla="*/ 316 w 378"/>
                <a:gd name="T71" fmla="*/ 74 h 366"/>
                <a:gd name="T72" fmla="*/ 328 w 378"/>
                <a:gd name="T73" fmla="*/ 167 h 366"/>
                <a:gd name="T74" fmla="*/ 335 w 378"/>
                <a:gd name="T75" fmla="*/ 285 h 366"/>
                <a:gd name="T76" fmla="*/ 347 w 378"/>
                <a:gd name="T77" fmla="*/ 273 h 366"/>
                <a:gd name="T78" fmla="*/ 353 w 378"/>
                <a:gd name="T79" fmla="*/ 124 h 366"/>
                <a:gd name="T80" fmla="*/ 366 w 378"/>
                <a:gd name="T81" fmla="*/ 80 h 366"/>
                <a:gd name="T82" fmla="*/ 372 w 378"/>
                <a:gd name="T83" fmla="*/ 14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8" h="366">
                  <a:moveTo>
                    <a:pt x="0" y="366"/>
                  </a:moveTo>
                  <a:lnTo>
                    <a:pt x="0" y="347"/>
                  </a:lnTo>
                  <a:lnTo>
                    <a:pt x="6" y="328"/>
                  </a:lnTo>
                  <a:lnTo>
                    <a:pt x="6" y="235"/>
                  </a:lnTo>
                  <a:lnTo>
                    <a:pt x="13" y="198"/>
                  </a:lnTo>
                  <a:lnTo>
                    <a:pt x="13" y="124"/>
                  </a:lnTo>
                  <a:lnTo>
                    <a:pt x="19" y="93"/>
                  </a:lnTo>
                  <a:lnTo>
                    <a:pt x="19" y="18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25" y="18"/>
                  </a:lnTo>
                  <a:lnTo>
                    <a:pt x="31" y="37"/>
                  </a:lnTo>
                  <a:lnTo>
                    <a:pt x="31" y="124"/>
                  </a:lnTo>
                  <a:lnTo>
                    <a:pt x="37" y="161"/>
                  </a:lnTo>
                  <a:lnTo>
                    <a:pt x="37" y="266"/>
                  </a:lnTo>
                  <a:lnTo>
                    <a:pt x="44" y="297"/>
                  </a:lnTo>
                  <a:lnTo>
                    <a:pt x="44" y="341"/>
                  </a:lnTo>
                  <a:lnTo>
                    <a:pt x="50" y="353"/>
                  </a:lnTo>
                  <a:lnTo>
                    <a:pt x="50" y="341"/>
                  </a:lnTo>
                  <a:lnTo>
                    <a:pt x="56" y="322"/>
                  </a:lnTo>
                  <a:lnTo>
                    <a:pt x="56" y="235"/>
                  </a:lnTo>
                  <a:lnTo>
                    <a:pt x="62" y="198"/>
                  </a:lnTo>
                  <a:lnTo>
                    <a:pt x="62" y="99"/>
                  </a:lnTo>
                  <a:lnTo>
                    <a:pt x="68" y="68"/>
                  </a:lnTo>
                  <a:lnTo>
                    <a:pt x="68" y="18"/>
                  </a:lnTo>
                  <a:lnTo>
                    <a:pt x="74" y="12"/>
                  </a:lnTo>
                  <a:lnTo>
                    <a:pt x="74" y="49"/>
                  </a:lnTo>
                  <a:lnTo>
                    <a:pt x="81" y="68"/>
                  </a:lnTo>
                  <a:lnTo>
                    <a:pt x="81" y="130"/>
                  </a:lnTo>
                  <a:lnTo>
                    <a:pt x="87" y="161"/>
                  </a:lnTo>
                  <a:lnTo>
                    <a:pt x="87" y="260"/>
                  </a:lnTo>
                  <a:lnTo>
                    <a:pt x="93" y="291"/>
                  </a:lnTo>
                  <a:lnTo>
                    <a:pt x="93" y="341"/>
                  </a:lnTo>
                  <a:lnTo>
                    <a:pt x="99" y="341"/>
                  </a:lnTo>
                  <a:lnTo>
                    <a:pt x="99" y="310"/>
                  </a:lnTo>
                  <a:lnTo>
                    <a:pt x="105" y="291"/>
                  </a:lnTo>
                  <a:lnTo>
                    <a:pt x="105" y="198"/>
                  </a:lnTo>
                  <a:lnTo>
                    <a:pt x="112" y="167"/>
                  </a:lnTo>
                  <a:lnTo>
                    <a:pt x="112" y="74"/>
                  </a:lnTo>
                  <a:lnTo>
                    <a:pt x="118" y="56"/>
                  </a:lnTo>
                  <a:lnTo>
                    <a:pt x="118" y="31"/>
                  </a:lnTo>
                  <a:lnTo>
                    <a:pt x="124" y="25"/>
                  </a:lnTo>
                  <a:lnTo>
                    <a:pt x="124" y="56"/>
                  </a:lnTo>
                  <a:lnTo>
                    <a:pt x="130" y="80"/>
                  </a:lnTo>
                  <a:lnTo>
                    <a:pt x="130" y="167"/>
                  </a:lnTo>
                  <a:lnTo>
                    <a:pt x="136" y="198"/>
                  </a:lnTo>
                  <a:lnTo>
                    <a:pt x="136" y="285"/>
                  </a:lnTo>
                  <a:lnTo>
                    <a:pt x="143" y="304"/>
                  </a:lnTo>
                  <a:lnTo>
                    <a:pt x="143" y="335"/>
                  </a:lnTo>
                  <a:lnTo>
                    <a:pt x="149" y="328"/>
                  </a:lnTo>
                  <a:lnTo>
                    <a:pt x="149" y="279"/>
                  </a:lnTo>
                  <a:lnTo>
                    <a:pt x="155" y="254"/>
                  </a:lnTo>
                  <a:lnTo>
                    <a:pt x="155" y="198"/>
                  </a:lnTo>
                  <a:lnTo>
                    <a:pt x="161" y="167"/>
                  </a:lnTo>
                  <a:lnTo>
                    <a:pt x="161" y="80"/>
                  </a:lnTo>
                  <a:lnTo>
                    <a:pt x="167" y="62"/>
                  </a:lnTo>
                  <a:lnTo>
                    <a:pt x="167" y="37"/>
                  </a:lnTo>
                  <a:lnTo>
                    <a:pt x="174" y="37"/>
                  </a:lnTo>
                  <a:lnTo>
                    <a:pt x="174" y="87"/>
                  </a:lnTo>
                  <a:lnTo>
                    <a:pt x="180" y="111"/>
                  </a:lnTo>
                  <a:lnTo>
                    <a:pt x="180" y="198"/>
                  </a:lnTo>
                  <a:lnTo>
                    <a:pt x="186" y="223"/>
                  </a:lnTo>
                  <a:lnTo>
                    <a:pt x="186" y="297"/>
                  </a:lnTo>
                  <a:lnTo>
                    <a:pt x="192" y="310"/>
                  </a:lnTo>
                  <a:lnTo>
                    <a:pt x="192" y="322"/>
                  </a:lnTo>
                  <a:lnTo>
                    <a:pt x="198" y="316"/>
                  </a:lnTo>
                  <a:lnTo>
                    <a:pt x="198" y="273"/>
                  </a:lnTo>
                  <a:lnTo>
                    <a:pt x="205" y="248"/>
                  </a:lnTo>
                  <a:lnTo>
                    <a:pt x="205" y="167"/>
                  </a:lnTo>
                  <a:lnTo>
                    <a:pt x="211" y="136"/>
                  </a:lnTo>
                  <a:lnTo>
                    <a:pt x="211" y="68"/>
                  </a:lnTo>
                  <a:lnTo>
                    <a:pt x="217" y="56"/>
                  </a:lnTo>
                  <a:lnTo>
                    <a:pt x="217" y="43"/>
                  </a:lnTo>
                  <a:lnTo>
                    <a:pt x="217" y="49"/>
                  </a:lnTo>
                  <a:lnTo>
                    <a:pt x="223" y="56"/>
                  </a:lnTo>
                  <a:lnTo>
                    <a:pt x="223" y="111"/>
                  </a:lnTo>
                  <a:lnTo>
                    <a:pt x="229" y="142"/>
                  </a:lnTo>
                  <a:lnTo>
                    <a:pt x="229" y="192"/>
                  </a:lnTo>
                  <a:lnTo>
                    <a:pt x="236" y="223"/>
                  </a:lnTo>
                  <a:lnTo>
                    <a:pt x="236" y="285"/>
                  </a:lnTo>
                  <a:lnTo>
                    <a:pt x="242" y="304"/>
                  </a:lnTo>
                  <a:lnTo>
                    <a:pt x="242" y="310"/>
                  </a:lnTo>
                  <a:lnTo>
                    <a:pt x="248" y="297"/>
                  </a:lnTo>
                  <a:lnTo>
                    <a:pt x="248" y="248"/>
                  </a:lnTo>
                  <a:lnTo>
                    <a:pt x="254" y="223"/>
                  </a:lnTo>
                  <a:lnTo>
                    <a:pt x="254" y="142"/>
                  </a:lnTo>
                  <a:lnTo>
                    <a:pt x="260" y="118"/>
                  </a:lnTo>
                  <a:lnTo>
                    <a:pt x="260" y="80"/>
                  </a:lnTo>
                  <a:lnTo>
                    <a:pt x="266" y="68"/>
                  </a:lnTo>
                  <a:lnTo>
                    <a:pt x="266" y="56"/>
                  </a:lnTo>
                  <a:lnTo>
                    <a:pt x="273" y="68"/>
                  </a:lnTo>
                  <a:lnTo>
                    <a:pt x="273" y="118"/>
                  </a:lnTo>
                  <a:lnTo>
                    <a:pt x="279" y="142"/>
                  </a:lnTo>
                  <a:lnTo>
                    <a:pt x="279" y="217"/>
                  </a:lnTo>
                  <a:lnTo>
                    <a:pt x="285" y="242"/>
                  </a:lnTo>
                  <a:lnTo>
                    <a:pt x="285" y="291"/>
                  </a:lnTo>
                  <a:lnTo>
                    <a:pt x="291" y="297"/>
                  </a:lnTo>
                  <a:lnTo>
                    <a:pt x="291" y="304"/>
                  </a:lnTo>
                  <a:lnTo>
                    <a:pt x="291" y="291"/>
                  </a:lnTo>
                  <a:lnTo>
                    <a:pt x="297" y="279"/>
                  </a:lnTo>
                  <a:lnTo>
                    <a:pt x="297" y="242"/>
                  </a:lnTo>
                  <a:lnTo>
                    <a:pt x="304" y="217"/>
                  </a:lnTo>
                  <a:lnTo>
                    <a:pt x="304" y="142"/>
                  </a:lnTo>
                  <a:lnTo>
                    <a:pt x="310" y="124"/>
                  </a:lnTo>
                  <a:lnTo>
                    <a:pt x="310" y="74"/>
                  </a:lnTo>
                  <a:lnTo>
                    <a:pt x="316" y="68"/>
                  </a:lnTo>
                  <a:lnTo>
                    <a:pt x="316" y="62"/>
                  </a:lnTo>
                  <a:lnTo>
                    <a:pt x="316" y="74"/>
                  </a:lnTo>
                  <a:lnTo>
                    <a:pt x="322" y="87"/>
                  </a:lnTo>
                  <a:lnTo>
                    <a:pt x="322" y="149"/>
                  </a:lnTo>
                  <a:lnTo>
                    <a:pt x="328" y="167"/>
                  </a:lnTo>
                  <a:lnTo>
                    <a:pt x="328" y="235"/>
                  </a:lnTo>
                  <a:lnTo>
                    <a:pt x="335" y="254"/>
                  </a:lnTo>
                  <a:lnTo>
                    <a:pt x="335" y="285"/>
                  </a:lnTo>
                  <a:lnTo>
                    <a:pt x="341" y="291"/>
                  </a:lnTo>
                  <a:lnTo>
                    <a:pt x="341" y="285"/>
                  </a:lnTo>
                  <a:lnTo>
                    <a:pt x="347" y="273"/>
                  </a:lnTo>
                  <a:lnTo>
                    <a:pt x="347" y="217"/>
                  </a:lnTo>
                  <a:lnTo>
                    <a:pt x="353" y="192"/>
                  </a:lnTo>
                  <a:lnTo>
                    <a:pt x="353" y="124"/>
                  </a:lnTo>
                  <a:lnTo>
                    <a:pt x="359" y="105"/>
                  </a:lnTo>
                  <a:lnTo>
                    <a:pt x="359" y="74"/>
                  </a:lnTo>
                  <a:lnTo>
                    <a:pt x="366" y="80"/>
                  </a:lnTo>
                  <a:lnTo>
                    <a:pt x="366" y="93"/>
                  </a:lnTo>
                  <a:lnTo>
                    <a:pt x="372" y="111"/>
                  </a:lnTo>
                  <a:lnTo>
                    <a:pt x="372" y="149"/>
                  </a:lnTo>
                  <a:lnTo>
                    <a:pt x="378" y="167"/>
                  </a:lnTo>
                  <a:lnTo>
                    <a:pt x="378" y="23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86" name="Freeform 68"/>
            <p:cNvSpPr>
              <a:spLocks/>
            </p:cNvSpPr>
            <p:nvPr/>
          </p:nvSpPr>
          <p:spPr bwMode="auto">
            <a:xfrm>
              <a:off x="4164227" y="3567142"/>
              <a:ext cx="630193" cy="326079"/>
            </a:xfrm>
            <a:custGeom>
              <a:avLst/>
              <a:gdLst>
                <a:gd name="T0" fmla="*/ 6 w 396"/>
                <a:gd name="T1" fmla="*/ 205 h 205"/>
                <a:gd name="T2" fmla="*/ 12 w 396"/>
                <a:gd name="T3" fmla="*/ 186 h 205"/>
                <a:gd name="T4" fmla="*/ 25 w 396"/>
                <a:gd name="T5" fmla="*/ 93 h 205"/>
                <a:gd name="T6" fmla="*/ 31 w 396"/>
                <a:gd name="T7" fmla="*/ 7 h 205"/>
                <a:gd name="T8" fmla="*/ 43 w 396"/>
                <a:gd name="T9" fmla="*/ 38 h 205"/>
                <a:gd name="T10" fmla="*/ 50 w 396"/>
                <a:gd name="T11" fmla="*/ 168 h 205"/>
                <a:gd name="T12" fmla="*/ 62 w 396"/>
                <a:gd name="T13" fmla="*/ 193 h 205"/>
                <a:gd name="T14" fmla="*/ 68 w 396"/>
                <a:gd name="T15" fmla="*/ 112 h 205"/>
                <a:gd name="T16" fmla="*/ 80 w 396"/>
                <a:gd name="T17" fmla="*/ 25 h 205"/>
                <a:gd name="T18" fmla="*/ 87 w 396"/>
                <a:gd name="T19" fmla="*/ 38 h 205"/>
                <a:gd name="T20" fmla="*/ 99 w 396"/>
                <a:gd name="T21" fmla="*/ 131 h 205"/>
                <a:gd name="T22" fmla="*/ 105 w 396"/>
                <a:gd name="T23" fmla="*/ 186 h 205"/>
                <a:gd name="T24" fmla="*/ 118 w 396"/>
                <a:gd name="T25" fmla="*/ 143 h 205"/>
                <a:gd name="T26" fmla="*/ 124 w 396"/>
                <a:gd name="T27" fmla="*/ 31 h 205"/>
                <a:gd name="T28" fmla="*/ 136 w 396"/>
                <a:gd name="T29" fmla="*/ 25 h 205"/>
                <a:gd name="T30" fmla="*/ 142 w 396"/>
                <a:gd name="T31" fmla="*/ 112 h 205"/>
                <a:gd name="T32" fmla="*/ 155 w 396"/>
                <a:gd name="T33" fmla="*/ 174 h 205"/>
                <a:gd name="T34" fmla="*/ 161 w 396"/>
                <a:gd name="T35" fmla="*/ 143 h 205"/>
                <a:gd name="T36" fmla="*/ 173 w 396"/>
                <a:gd name="T37" fmla="*/ 62 h 205"/>
                <a:gd name="T38" fmla="*/ 180 w 396"/>
                <a:gd name="T39" fmla="*/ 25 h 205"/>
                <a:gd name="T40" fmla="*/ 192 w 396"/>
                <a:gd name="T41" fmla="*/ 75 h 205"/>
                <a:gd name="T42" fmla="*/ 198 w 396"/>
                <a:gd name="T43" fmla="*/ 168 h 205"/>
                <a:gd name="T44" fmla="*/ 211 w 396"/>
                <a:gd name="T45" fmla="*/ 162 h 205"/>
                <a:gd name="T46" fmla="*/ 217 w 396"/>
                <a:gd name="T47" fmla="*/ 81 h 205"/>
                <a:gd name="T48" fmla="*/ 229 w 396"/>
                <a:gd name="T49" fmla="*/ 31 h 205"/>
                <a:gd name="T50" fmla="*/ 235 w 396"/>
                <a:gd name="T51" fmla="*/ 81 h 205"/>
                <a:gd name="T52" fmla="*/ 248 w 396"/>
                <a:gd name="T53" fmla="*/ 149 h 205"/>
                <a:gd name="T54" fmla="*/ 254 w 396"/>
                <a:gd name="T55" fmla="*/ 162 h 205"/>
                <a:gd name="T56" fmla="*/ 266 w 396"/>
                <a:gd name="T57" fmla="*/ 106 h 205"/>
                <a:gd name="T58" fmla="*/ 272 w 396"/>
                <a:gd name="T59" fmla="*/ 38 h 205"/>
                <a:gd name="T60" fmla="*/ 285 w 396"/>
                <a:gd name="T61" fmla="*/ 56 h 205"/>
                <a:gd name="T62" fmla="*/ 291 w 396"/>
                <a:gd name="T63" fmla="*/ 131 h 205"/>
                <a:gd name="T64" fmla="*/ 303 w 396"/>
                <a:gd name="T65" fmla="*/ 155 h 205"/>
                <a:gd name="T66" fmla="*/ 310 w 396"/>
                <a:gd name="T67" fmla="*/ 106 h 205"/>
                <a:gd name="T68" fmla="*/ 328 w 396"/>
                <a:gd name="T69" fmla="*/ 44 h 205"/>
                <a:gd name="T70" fmla="*/ 334 w 396"/>
                <a:gd name="T71" fmla="*/ 62 h 205"/>
                <a:gd name="T72" fmla="*/ 341 w 396"/>
                <a:gd name="T73" fmla="*/ 137 h 205"/>
                <a:gd name="T74" fmla="*/ 353 w 396"/>
                <a:gd name="T75" fmla="*/ 149 h 205"/>
                <a:gd name="T76" fmla="*/ 365 w 396"/>
                <a:gd name="T77" fmla="*/ 93 h 205"/>
                <a:gd name="T78" fmla="*/ 372 w 396"/>
                <a:gd name="T79" fmla="*/ 44 h 205"/>
                <a:gd name="T80" fmla="*/ 384 w 396"/>
                <a:gd name="T81" fmla="*/ 75 h 205"/>
                <a:gd name="T82" fmla="*/ 390 w 396"/>
                <a:gd name="T83" fmla="*/ 13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6" h="205">
                  <a:moveTo>
                    <a:pt x="0" y="155"/>
                  </a:moveTo>
                  <a:lnTo>
                    <a:pt x="6" y="174"/>
                  </a:lnTo>
                  <a:lnTo>
                    <a:pt x="6" y="205"/>
                  </a:lnTo>
                  <a:lnTo>
                    <a:pt x="12" y="186"/>
                  </a:lnTo>
                  <a:lnTo>
                    <a:pt x="12" y="193"/>
                  </a:lnTo>
                  <a:lnTo>
                    <a:pt x="12" y="186"/>
                  </a:lnTo>
                  <a:lnTo>
                    <a:pt x="19" y="168"/>
                  </a:lnTo>
                  <a:lnTo>
                    <a:pt x="19" y="112"/>
                  </a:lnTo>
                  <a:lnTo>
                    <a:pt x="25" y="93"/>
                  </a:lnTo>
                  <a:lnTo>
                    <a:pt x="25" y="31"/>
                  </a:lnTo>
                  <a:lnTo>
                    <a:pt x="31" y="19"/>
                  </a:lnTo>
                  <a:lnTo>
                    <a:pt x="31" y="7"/>
                  </a:lnTo>
                  <a:lnTo>
                    <a:pt x="37" y="0"/>
                  </a:lnTo>
                  <a:lnTo>
                    <a:pt x="37" y="19"/>
                  </a:lnTo>
                  <a:lnTo>
                    <a:pt x="43" y="38"/>
                  </a:lnTo>
                  <a:lnTo>
                    <a:pt x="43" y="93"/>
                  </a:lnTo>
                  <a:lnTo>
                    <a:pt x="50" y="112"/>
                  </a:lnTo>
                  <a:lnTo>
                    <a:pt x="50" y="168"/>
                  </a:lnTo>
                  <a:lnTo>
                    <a:pt x="56" y="180"/>
                  </a:lnTo>
                  <a:lnTo>
                    <a:pt x="56" y="199"/>
                  </a:lnTo>
                  <a:lnTo>
                    <a:pt x="62" y="193"/>
                  </a:lnTo>
                  <a:lnTo>
                    <a:pt x="62" y="162"/>
                  </a:lnTo>
                  <a:lnTo>
                    <a:pt x="68" y="149"/>
                  </a:lnTo>
                  <a:lnTo>
                    <a:pt x="68" y="112"/>
                  </a:lnTo>
                  <a:lnTo>
                    <a:pt x="74" y="93"/>
                  </a:lnTo>
                  <a:lnTo>
                    <a:pt x="74" y="38"/>
                  </a:lnTo>
                  <a:lnTo>
                    <a:pt x="80" y="25"/>
                  </a:lnTo>
                  <a:lnTo>
                    <a:pt x="80" y="7"/>
                  </a:lnTo>
                  <a:lnTo>
                    <a:pt x="87" y="13"/>
                  </a:lnTo>
                  <a:lnTo>
                    <a:pt x="87" y="38"/>
                  </a:lnTo>
                  <a:lnTo>
                    <a:pt x="93" y="56"/>
                  </a:lnTo>
                  <a:lnTo>
                    <a:pt x="93" y="112"/>
                  </a:lnTo>
                  <a:lnTo>
                    <a:pt x="99" y="131"/>
                  </a:lnTo>
                  <a:lnTo>
                    <a:pt x="99" y="162"/>
                  </a:lnTo>
                  <a:lnTo>
                    <a:pt x="105" y="174"/>
                  </a:lnTo>
                  <a:lnTo>
                    <a:pt x="105" y="186"/>
                  </a:lnTo>
                  <a:lnTo>
                    <a:pt x="111" y="180"/>
                  </a:lnTo>
                  <a:lnTo>
                    <a:pt x="111" y="162"/>
                  </a:lnTo>
                  <a:lnTo>
                    <a:pt x="118" y="143"/>
                  </a:lnTo>
                  <a:lnTo>
                    <a:pt x="118" y="93"/>
                  </a:lnTo>
                  <a:lnTo>
                    <a:pt x="124" y="75"/>
                  </a:lnTo>
                  <a:lnTo>
                    <a:pt x="124" y="31"/>
                  </a:lnTo>
                  <a:lnTo>
                    <a:pt x="130" y="25"/>
                  </a:lnTo>
                  <a:lnTo>
                    <a:pt x="130" y="19"/>
                  </a:lnTo>
                  <a:lnTo>
                    <a:pt x="136" y="25"/>
                  </a:lnTo>
                  <a:lnTo>
                    <a:pt x="136" y="44"/>
                  </a:lnTo>
                  <a:lnTo>
                    <a:pt x="142" y="62"/>
                  </a:lnTo>
                  <a:lnTo>
                    <a:pt x="142" y="112"/>
                  </a:lnTo>
                  <a:lnTo>
                    <a:pt x="149" y="124"/>
                  </a:lnTo>
                  <a:lnTo>
                    <a:pt x="149" y="168"/>
                  </a:lnTo>
                  <a:lnTo>
                    <a:pt x="155" y="174"/>
                  </a:lnTo>
                  <a:lnTo>
                    <a:pt x="155" y="180"/>
                  </a:lnTo>
                  <a:lnTo>
                    <a:pt x="161" y="174"/>
                  </a:lnTo>
                  <a:lnTo>
                    <a:pt x="161" y="143"/>
                  </a:lnTo>
                  <a:lnTo>
                    <a:pt x="167" y="124"/>
                  </a:lnTo>
                  <a:lnTo>
                    <a:pt x="167" y="75"/>
                  </a:lnTo>
                  <a:lnTo>
                    <a:pt x="173" y="62"/>
                  </a:lnTo>
                  <a:lnTo>
                    <a:pt x="173" y="38"/>
                  </a:lnTo>
                  <a:lnTo>
                    <a:pt x="180" y="31"/>
                  </a:lnTo>
                  <a:lnTo>
                    <a:pt x="180" y="25"/>
                  </a:lnTo>
                  <a:lnTo>
                    <a:pt x="186" y="31"/>
                  </a:lnTo>
                  <a:lnTo>
                    <a:pt x="186" y="62"/>
                  </a:lnTo>
                  <a:lnTo>
                    <a:pt x="192" y="75"/>
                  </a:lnTo>
                  <a:lnTo>
                    <a:pt x="192" y="124"/>
                  </a:lnTo>
                  <a:lnTo>
                    <a:pt x="198" y="137"/>
                  </a:lnTo>
                  <a:lnTo>
                    <a:pt x="198" y="168"/>
                  </a:lnTo>
                  <a:lnTo>
                    <a:pt x="204" y="174"/>
                  </a:lnTo>
                  <a:lnTo>
                    <a:pt x="204" y="168"/>
                  </a:lnTo>
                  <a:lnTo>
                    <a:pt x="211" y="162"/>
                  </a:lnTo>
                  <a:lnTo>
                    <a:pt x="211" y="137"/>
                  </a:lnTo>
                  <a:lnTo>
                    <a:pt x="217" y="124"/>
                  </a:lnTo>
                  <a:lnTo>
                    <a:pt x="217" y="81"/>
                  </a:lnTo>
                  <a:lnTo>
                    <a:pt x="223" y="62"/>
                  </a:lnTo>
                  <a:lnTo>
                    <a:pt x="223" y="38"/>
                  </a:lnTo>
                  <a:lnTo>
                    <a:pt x="229" y="31"/>
                  </a:lnTo>
                  <a:lnTo>
                    <a:pt x="229" y="38"/>
                  </a:lnTo>
                  <a:lnTo>
                    <a:pt x="235" y="44"/>
                  </a:lnTo>
                  <a:lnTo>
                    <a:pt x="235" y="81"/>
                  </a:lnTo>
                  <a:lnTo>
                    <a:pt x="242" y="93"/>
                  </a:lnTo>
                  <a:lnTo>
                    <a:pt x="242" y="137"/>
                  </a:lnTo>
                  <a:lnTo>
                    <a:pt x="248" y="149"/>
                  </a:lnTo>
                  <a:lnTo>
                    <a:pt x="248" y="162"/>
                  </a:lnTo>
                  <a:lnTo>
                    <a:pt x="254" y="168"/>
                  </a:lnTo>
                  <a:lnTo>
                    <a:pt x="254" y="162"/>
                  </a:lnTo>
                  <a:lnTo>
                    <a:pt x="260" y="155"/>
                  </a:lnTo>
                  <a:lnTo>
                    <a:pt x="260" y="124"/>
                  </a:lnTo>
                  <a:lnTo>
                    <a:pt x="266" y="106"/>
                  </a:lnTo>
                  <a:lnTo>
                    <a:pt x="266" y="69"/>
                  </a:lnTo>
                  <a:lnTo>
                    <a:pt x="272" y="56"/>
                  </a:lnTo>
                  <a:lnTo>
                    <a:pt x="272" y="38"/>
                  </a:lnTo>
                  <a:lnTo>
                    <a:pt x="279" y="44"/>
                  </a:lnTo>
                  <a:lnTo>
                    <a:pt x="279" y="50"/>
                  </a:lnTo>
                  <a:lnTo>
                    <a:pt x="285" y="56"/>
                  </a:lnTo>
                  <a:lnTo>
                    <a:pt x="285" y="81"/>
                  </a:lnTo>
                  <a:lnTo>
                    <a:pt x="291" y="93"/>
                  </a:lnTo>
                  <a:lnTo>
                    <a:pt x="291" y="131"/>
                  </a:lnTo>
                  <a:lnTo>
                    <a:pt x="297" y="143"/>
                  </a:lnTo>
                  <a:lnTo>
                    <a:pt x="297" y="162"/>
                  </a:lnTo>
                  <a:lnTo>
                    <a:pt x="303" y="155"/>
                  </a:lnTo>
                  <a:lnTo>
                    <a:pt x="303" y="149"/>
                  </a:lnTo>
                  <a:lnTo>
                    <a:pt x="310" y="143"/>
                  </a:lnTo>
                  <a:lnTo>
                    <a:pt x="310" y="106"/>
                  </a:lnTo>
                  <a:lnTo>
                    <a:pt x="316" y="93"/>
                  </a:lnTo>
                  <a:lnTo>
                    <a:pt x="316" y="62"/>
                  </a:lnTo>
                  <a:lnTo>
                    <a:pt x="328" y="44"/>
                  </a:lnTo>
                  <a:lnTo>
                    <a:pt x="322" y="44"/>
                  </a:lnTo>
                  <a:lnTo>
                    <a:pt x="328" y="56"/>
                  </a:lnTo>
                  <a:lnTo>
                    <a:pt x="334" y="62"/>
                  </a:lnTo>
                  <a:lnTo>
                    <a:pt x="334" y="93"/>
                  </a:lnTo>
                  <a:lnTo>
                    <a:pt x="341" y="106"/>
                  </a:lnTo>
                  <a:lnTo>
                    <a:pt x="341" y="137"/>
                  </a:lnTo>
                  <a:lnTo>
                    <a:pt x="353" y="155"/>
                  </a:lnTo>
                  <a:lnTo>
                    <a:pt x="347" y="155"/>
                  </a:lnTo>
                  <a:lnTo>
                    <a:pt x="353" y="149"/>
                  </a:lnTo>
                  <a:lnTo>
                    <a:pt x="359" y="137"/>
                  </a:lnTo>
                  <a:lnTo>
                    <a:pt x="359" y="106"/>
                  </a:lnTo>
                  <a:lnTo>
                    <a:pt x="365" y="93"/>
                  </a:lnTo>
                  <a:lnTo>
                    <a:pt x="365" y="62"/>
                  </a:lnTo>
                  <a:lnTo>
                    <a:pt x="372" y="56"/>
                  </a:lnTo>
                  <a:lnTo>
                    <a:pt x="372" y="44"/>
                  </a:lnTo>
                  <a:lnTo>
                    <a:pt x="378" y="50"/>
                  </a:lnTo>
                  <a:lnTo>
                    <a:pt x="378" y="62"/>
                  </a:lnTo>
                  <a:lnTo>
                    <a:pt x="384" y="75"/>
                  </a:lnTo>
                  <a:lnTo>
                    <a:pt x="384" y="106"/>
                  </a:lnTo>
                  <a:lnTo>
                    <a:pt x="390" y="118"/>
                  </a:lnTo>
                  <a:lnTo>
                    <a:pt x="390" y="137"/>
                  </a:lnTo>
                  <a:lnTo>
                    <a:pt x="396" y="143"/>
                  </a:lnTo>
                  <a:lnTo>
                    <a:pt x="396" y="15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87" name="Freeform 69"/>
            <p:cNvSpPr>
              <a:spLocks/>
            </p:cNvSpPr>
            <p:nvPr/>
          </p:nvSpPr>
          <p:spPr bwMode="auto">
            <a:xfrm>
              <a:off x="4794420" y="3647480"/>
              <a:ext cx="736111" cy="165405"/>
            </a:xfrm>
            <a:custGeom>
              <a:avLst/>
              <a:gdLst>
                <a:gd name="T0" fmla="*/ 7 w 465"/>
                <a:gd name="T1" fmla="*/ 87 h 105"/>
                <a:gd name="T2" fmla="*/ 19 w 465"/>
                <a:gd name="T3" fmla="*/ 37 h 105"/>
                <a:gd name="T4" fmla="*/ 25 w 465"/>
                <a:gd name="T5" fmla="*/ 0 h 105"/>
                <a:gd name="T6" fmla="*/ 38 w 465"/>
                <a:gd name="T7" fmla="*/ 25 h 105"/>
                <a:gd name="T8" fmla="*/ 44 w 465"/>
                <a:gd name="T9" fmla="*/ 87 h 105"/>
                <a:gd name="T10" fmla="*/ 56 w 465"/>
                <a:gd name="T11" fmla="*/ 93 h 105"/>
                <a:gd name="T12" fmla="*/ 62 w 465"/>
                <a:gd name="T13" fmla="*/ 37 h 105"/>
                <a:gd name="T14" fmla="*/ 75 w 465"/>
                <a:gd name="T15" fmla="*/ 6 h 105"/>
                <a:gd name="T16" fmla="*/ 87 w 465"/>
                <a:gd name="T17" fmla="*/ 37 h 105"/>
                <a:gd name="T18" fmla="*/ 93 w 465"/>
                <a:gd name="T19" fmla="*/ 93 h 105"/>
                <a:gd name="T20" fmla="*/ 106 w 465"/>
                <a:gd name="T21" fmla="*/ 74 h 105"/>
                <a:gd name="T22" fmla="*/ 118 w 465"/>
                <a:gd name="T23" fmla="*/ 31 h 105"/>
                <a:gd name="T24" fmla="*/ 130 w 465"/>
                <a:gd name="T25" fmla="*/ 19 h 105"/>
                <a:gd name="T26" fmla="*/ 137 w 465"/>
                <a:gd name="T27" fmla="*/ 68 h 105"/>
                <a:gd name="T28" fmla="*/ 149 w 465"/>
                <a:gd name="T29" fmla="*/ 87 h 105"/>
                <a:gd name="T30" fmla="*/ 161 w 465"/>
                <a:gd name="T31" fmla="*/ 56 h 105"/>
                <a:gd name="T32" fmla="*/ 168 w 465"/>
                <a:gd name="T33" fmla="*/ 12 h 105"/>
                <a:gd name="T34" fmla="*/ 180 w 465"/>
                <a:gd name="T35" fmla="*/ 37 h 105"/>
                <a:gd name="T36" fmla="*/ 192 w 465"/>
                <a:gd name="T37" fmla="*/ 74 h 105"/>
                <a:gd name="T38" fmla="*/ 205 w 465"/>
                <a:gd name="T39" fmla="*/ 74 h 105"/>
                <a:gd name="T40" fmla="*/ 211 w 465"/>
                <a:gd name="T41" fmla="*/ 31 h 105"/>
                <a:gd name="T42" fmla="*/ 223 w 465"/>
                <a:gd name="T43" fmla="*/ 25 h 105"/>
                <a:gd name="T44" fmla="*/ 236 w 465"/>
                <a:gd name="T45" fmla="*/ 56 h 105"/>
                <a:gd name="T46" fmla="*/ 248 w 465"/>
                <a:gd name="T47" fmla="*/ 74 h 105"/>
                <a:gd name="T48" fmla="*/ 260 w 465"/>
                <a:gd name="T49" fmla="*/ 50 h 105"/>
                <a:gd name="T50" fmla="*/ 267 w 465"/>
                <a:gd name="T51" fmla="*/ 19 h 105"/>
                <a:gd name="T52" fmla="*/ 279 w 465"/>
                <a:gd name="T53" fmla="*/ 56 h 105"/>
                <a:gd name="T54" fmla="*/ 298 w 465"/>
                <a:gd name="T55" fmla="*/ 81 h 105"/>
                <a:gd name="T56" fmla="*/ 304 w 465"/>
                <a:gd name="T57" fmla="*/ 62 h 105"/>
                <a:gd name="T58" fmla="*/ 310 w 465"/>
                <a:gd name="T59" fmla="*/ 31 h 105"/>
                <a:gd name="T60" fmla="*/ 329 w 465"/>
                <a:gd name="T61" fmla="*/ 37 h 105"/>
                <a:gd name="T62" fmla="*/ 335 w 465"/>
                <a:gd name="T63" fmla="*/ 74 h 105"/>
                <a:gd name="T64" fmla="*/ 353 w 465"/>
                <a:gd name="T65" fmla="*/ 43 h 105"/>
                <a:gd name="T66" fmla="*/ 372 w 465"/>
                <a:gd name="T67" fmla="*/ 31 h 105"/>
                <a:gd name="T68" fmla="*/ 378 w 465"/>
                <a:gd name="T69" fmla="*/ 56 h 105"/>
                <a:gd name="T70" fmla="*/ 391 w 465"/>
                <a:gd name="T71" fmla="*/ 74 h 105"/>
                <a:gd name="T72" fmla="*/ 403 w 465"/>
                <a:gd name="T73" fmla="*/ 56 h 105"/>
                <a:gd name="T74" fmla="*/ 409 w 465"/>
                <a:gd name="T75" fmla="*/ 31 h 105"/>
                <a:gd name="T76" fmla="*/ 422 w 465"/>
                <a:gd name="T77" fmla="*/ 43 h 105"/>
                <a:gd name="T78" fmla="*/ 434 w 465"/>
                <a:gd name="T79" fmla="*/ 62 h 105"/>
                <a:gd name="T80" fmla="*/ 446 w 465"/>
                <a:gd name="T81" fmla="*/ 56 h 105"/>
                <a:gd name="T82" fmla="*/ 465 w 465"/>
                <a:gd name="T83" fmla="*/ 3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5" h="105">
                  <a:moveTo>
                    <a:pt x="0" y="105"/>
                  </a:moveTo>
                  <a:lnTo>
                    <a:pt x="7" y="99"/>
                  </a:lnTo>
                  <a:lnTo>
                    <a:pt x="7" y="87"/>
                  </a:lnTo>
                  <a:lnTo>
                    <a:pt x="13" y="74"/>
                  </a:lnTo>
                  <a:lnTo>
                    <a:pt x="13" y="43"/>
                  </a:lnTo>
                  <a:lnTo>
                    <a:pt x="19" y="37"/>
                  </a:lnTo>
                  <a:lnTo>
                    <a:pt x="19" y="12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31" y="6"/>
                  </a:lnTo>
                  <a:lnTo>
                    <a:pt x="31" y="19"/>
                  </a:lnTo>
                  <a:lnTo>
                    <a:pt x="38" y="25"/>
                  </a:lnTo>
                  <a:lnTo>
                    <a:pt x="38" y="56"/>
                  </a:lnTo>
                  <a:lnTo>
                    <a:pt x="44" y="68"/>
                  </a:lnTo>
                  <a:lnTo>
                    <a:pt x="44" y="87"/>
                  </a:lnTo>
                  <a:lnTo>
                    <a:pt x="50" y="93"/>
                  </a:lnTo>
                  <a:lnTo>
                    <a:pt x="50" y="99"/>
                  </a:lnTo>
                  <a:lnTo>
                    <a:pt x="56" y="93"/>
                  </a:lnTo>
                  <a:lnTo>
                    <a:pt x="56" y="74"/>
                  </a:lnTo>
                  <a:lnTo>
                    <a:pt x="62" y="68"/>
                  </a:lnTo>
                  <a:lnTo>
                    <a:pt x="62" y="37"/>
                  </a:lnTo>
                  <a:lnTo>
                    <a:pt x="68" y="31"/>
                  </a:lnTo>
                  <a:lnTo>
                    <a:pt x="68" y="12"/>
                  </a:lnTo>
                  <a:lnTo>
                    <a:pt x="75" y="6"/>
                  </a:lnTo>
                  <a:lnTo>
                    <a:pt x="81" y="12"/>
                  </a:lnTo>
                  <a:lnTo>
                    <a:pt x="81" y="31"/>
                  </a:lnTo>
                  <a:lnTo>
                    <a:pt x="87" y="37"/>
                  </a:lnTo>
                  <a:lnTo>
                    <a:pt x="87" y="62"/>
                  </a:lnTo>
                  <a:lnTo>
                    <a:pt x="93" y="74"/>
                  </a:lnTo>
                  <a:lnTo>
                    <a:pt x="93" y="93"/>
                  </a:lnTo>
                  <a:lnTo>
                    <a:pt x="99" y="93"/>
                  </a:lnTo>
                  <a:lnTo>
                    <a:pt x="106" y="87"/>
                  </a:lnTo>
                  <a:lnTo>
                    <a:pt x="106" y="74"/>
                  </a:lnTo>
                  <a:lnTo>
                    <a:pt x="112" y="62"/>
                  </a:lnTo>
                  <a:lnTo>
                    <a:pt x="112" y="37"/>
                  </a:lnTo>
                  <a:lnTo>
                    <a:pt x="118" y="31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30" y="19"/>
                  </a:lnTo>
                  <a:lnTo>
                    <a:pt x="130" y="37"/>
                  </a:lnTo>
                  <a:lnTo>
                    <a:pt x="137" y="50"/>
                  </a:lnTo>
                  <a:lnTo>
                    <a:pt x="137" y="68"/>
                  </a:lnTo>
                  <a:lnTo>
                    <a:pt x="149" y="87"/>
                  </a:lnTo>
                  <a:lnTo>
                    <a:pt x="149" y="93"/>
                  </a:lnTo>
                  <a:lnTo>
                    <a:pt x="149" y="87"/>
                  </a:lnTo>
                  <a:lnTo>
                    <a:pt x="155" y="81"/>
                  </a:lnTo>
                  <a:lnTo>
                    <a:pt x="155" y="62"/>
                  </a:lnTo>
                  <a:lnTo>
                    <a:pt x="161" y="56"/>
                  </a:lnTo>
                  <a:lnTo>
                    <a:pt x="161" y="31"/>
                  </a:lnTo>
                  <a:lnTo>
                    <a:pt x="168" y="25"/>
                  </a:lnTo>
                  <a:lnTo>
                    <a:pt x="168" y="12"/>
                  </a:lnTo>
                  <a:lnTo>
                    <a:pt x="174" y="19"/>
                  </a:lnTo>
                  <a:lnTo>
                    <a:pt x="180" y="25"/>
                  </a:lnTo>
                  <a:lnTo>
                    <a:pt x="180" y="37"/>
                  </a:lnTo>
                  <a:lnTo>
                    <a:pt x="186" y="50"/>
                  </a:lnTo>
                  <a:lnTo>
                    <a:pt x="186" y="68"/>
                  </a:lnTo>
                  <a:lnTo>
                    <a:pt x="192" y="74"/>
                  </a:lnTo>
                  <a:lnTo>
                    <a:pt x="192" y="87"/>
                  </a:lnTo>
                  <a:lnTo>
                    <a:pt x="199" y="81"/>
                  </a:lnTo>
                  <a:lnTo>
                    <a:pt x="205" y="74"/>
                  </a:lnTo>
                  <a:lnTo>
                    <a:pt x="205" y="56"/>
                  </a:lnTo>
                  <a:lnTo>
                    <a:pt x="211" y="50"/>
                  </a:lnTo>
                  <a:lnTo>
                    <a:pt x="211" y="31"/>
                  </a:lnTo>
                  <a:lnTo>
                    <a:pt x="223" y="19"/>
                  </a:lnTo>
                  <a:lnTo>
                    <a:pt x="217" y="19"/>
                  </a:lnTo>
                  <a:lnTo>
                    <a:pt x="223" y="25"/>
                  </a:lnTo>
                  <a:lnTo>
                    <a:pt x="230" y="31"/>
                  </a:lnTo>
                  <a:lnTo>
                    <a:pt x="230" y="50"/>
                  </a:lnTo>
                  <a:lnTo>
                    <a:pt x="236" y="56"/>
                  </a:lnTo>
                  <a:lnTo>
                    <a:pt x="236" y="74"/>
                  </a:lnTo>
                  <a:lnTo>
                    <a:pt x="242" y="81"/>
                  </a:lnTo>
                  <a:lnTo>
                    <a:pt x="248" y="74"/>
                  </a:lnTo>
                  <a:lnTo>
                    <a:pt x="254" y="68"/>
                  </a:lnTo>
                  <a:lnTo>
                    <a:pt x="254" y="56"/>
                  </a:lnTo>
                  <a:lnTo>
                    <a:pt x="260" y="50"/>
                  </a:lnTo>
                  <a:lnTo>
                    <a:pt x="260" y="31"/>
                  </a:lnTo>
                  <a:lnTo>
                    <a:pt x="273" y="19"/>
                  </a:lnTo>
                  <a:lnTo>
                    <a:pt x="267" y="19"/>
                  </a:lnTo>
                  <a:lnTo>
                    <a:pt x="273" y="31"/>
                  </a:lnTo>
                  <a:lnTo>
                    <a:pt x="279" y="37"/>
                  </a:lnTo>
                  <a:lnTo>
                    <a:pt x="279" y="56"/>
                  </a:lnTo>
                  <a:lnTo>
                    <a:pt x="285" y="62"/>
                  </a:lnTo>
                  <a:lnTo>
                    <a:pt x="285" y="68"/>
                  </a:lnTo>
                  <a:lnTo>
                    <a:pt x="298" y="81"/>
                  </a:lnTo>
                  <a:lnTo>
                    <a:pt x="291" y="81"/>
                  </a:lnTo>
                  <a:lnTo>
                    <a:pt x="298" y="68"/>
                  </a:lnTo>
                  <a:lnTo>
                    <a:pt x="304" y="62"/>
                  </a:lnTo>
                  <a:lnTo>
                    <a:pt x="304" y="50"/>
                  </a:lnTo>
                  <a:lnTo>
                    <a:pt x="310" y="43"/>
                  </a:lnTo>
                  <a:lnTo>
                    <a:pt x="310" y="31"/>
                  </a:lnTo>
                  <a:lnTo>
                    <a:pt x="316" y="25"/>
                  </a:lnTo>
                  <a:lnTo>
                    <a:pt x="322" y="31"/>
                  </a:lnTo>
                  <a:lnTo>
                    <a:pt x="329" y="37"/>
                  </a:lnTo>
                  <a:lnTo>
                    <a:pt x="329" y="56"/>
                  </a:lnTo>
                  <a:lnTo>
                    <a:pt x="335" y="62"/>
                  </a:lnTo>
                  <a:lnTo>
                    <a:pt x="335" y="74"/>
                  </a:lnTo>
                  <a:lnTo>
                    <a:pt x="341" y="74"/>
                  </a:lnTo>
                  <a:lnTo>
                    <a:pt x="353" y="62"/>
                  </a:lnTo>
                  <a:lnTo>
                    <a:pt x="353" y="43"/>
                  </a:lnTo>
                  <a:lnTo>
                    <a:pt x="366" y="31"/>
                  </a:lnTo>
                  <a:lnTo>
                    <a:pt x="366" y="25"/>
                  </a:lnTo>
                  <a:lnTo>
                    <a:pt x="372" y="31"/>
                  </a:lnTo>
                  <a:lnTo>
                    <a:pt x="372" y="37"/>
                  </a:lnTo>
                  <a:lnTo>
                    <a:pt x="378" y="43"/>
                  </a:lnTo>
                  <a:lnTo>
                    <a:pt x="378" y="56"/>
                  </a:lnTo>
                  <a:lnTo>
                    <a:pt x="384" y="62"/>
                  </a:lnTo>
                  <a:lnTo>
                    <a:pt x="384" y="74"/>
                  </a:lnTo>
                  <a:lnTo>
                    <a:pt x="391" y="74"/>
                  </a:lnTo>
                  <a:lnTo>
                    <a:pt x="397" y="68"/>
                  </a:lnTo>
                  <a:lnTo>
                    <a:pt x="397" y="62"/>
                  </a:lnTo>
                  <a:lnTo>
                    <a:pt x="403" y="56"/>
                  </a:lnTo>
                  <a:lnTo>
                    <a:pt x="403" y="43"/>
                  </a:lnTo>
                  <a:lnTo>
                    <a:pt x="415" y="31"/>
                  </a:lnTo>
                  <a:lnTo>
                    <a:pt x="409" y="31"/>
                  </a:lnTo>
                  <a:lnTo>
                    <a:pt x="415" y="31"/>
                  </a:lnTo>
                  <a:lnTo>
                    <a:pt x="422" y="37"/>
                  </a:lnTo>
                  <a:lnTo>
                    <a:pt x="422" y="43"/>
                  </a:lnTo>
                  <a:lnTo>
                    <a:pt x="428" y="50"/>
                  </a:lnTo>
                  <a:lnTo>
                    <a:pt x="428" y="56"/>
                  </a:lnTo>
                  <a:lnTo>
                    <a:pt x="434" y="62"/>
                  </a:lnTo>
                  <a:lnTo>
                    <a:pt x="434" y="68"/>
                  </a:lnTo>
                  <a:lnTo>
                    <a:pt x="446" y="68"/>
                  </a:lnTo>
                  <a:lnTo>
                    <a:pt x="446" y="56"/>
                  </a:lnTo>
                  <a:lnTo>
                    <a:pt x="452" y="50"/>
                  </a:lnTo>
                  <a:lnTo>
                    <a:pt x="452" y="43"/>
                  </a:lnTo>
                  <a:lnTo>
                    <a:pt x="465" y="31"/>
                  </a:lnTo>
                  <a:lnTo>
                    <a:pt x="459" y="31"/>
                  </a:lnTo>
                  <a:lnTo>
                    <a:pt x="465" y="3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88" name="Freeform 70"/>
            <p:cNvSpPr>
              <a:spLocks/>
            </p:cNvSpPr>
            <p:nvPr/>
          </p:nvSpPr>
          <p:spPr bwMode="auto">
            <a:xfrm>
              <a:off x="5530531" y="3694738"/>
              <a:ext cx="1138585" cy="61437"/>
            </a:xfrm>
            <a:custGeom>
              <a:avLst/>
              <a:gdLst>
                <a:gd name="T0" fmla="*/ 6 w 718"/>
                <a:gd name="T1" fmla="*/ 12 h 37"/>
                <a:gd name="T2" fmla="*/ 18 w 718"/>
                <a:gd name="T3" fmla="*/ 37 h 37"/>
                <a:gd name="T4" fmla="*/ 31 w 718"/>
                <a:gd name="T5" fmla="*/ 25 h 37"/>
                <a:gd name="T6" fmla="*/ 49 w 718"/>
                <a:gd name="T7" fmla="*/ 0 h 37"/>
                <a:gd name="T8" fmla="*/ 56 w 718"/>
                <a:gd name="T9" fmla="*/ 12 h 37"/>
                <a:gd name="T10" fmla="*/ 68 w 718"/>
                <a:gd name="T11" fmla="*/ 37 h 37"/>
                <a:gd name="T12" fmla="*/ 87 w 718"/>
                <a:gd name="T13" fmla="*/ 19 h 37"/>
                <a:gd name="T14" fmla="*/ 99 w 718"/>
                <a:gd name="T15" fmla="*/ 12 h 37"/>
                <a:gd name="T16" fmla="*/ 118 w 718"/>
                <a:gd name="T17" fmla="*/ 37 h 37"/>
                <a:gd name="T18" fmla="*/ 130 w 718"/>
                <a:gd name="T19" fmla="*/ 19 h 37"/>
                <a:gd name="T20" fmla="*/ 142 w 718"/>
                <a:gd name="T21" fmla="*/ 6 h 37"/>
                <a:gd name="T22" fmla="*/ 167 w 718"/>
                <a:gd name="T23" fmla="*/ 31 h 37"/>
                <a:gd name="T24" fmla="*/ 173 w 718"/>
                <a:gd name="T25" fmla="*/ 25 h 37"/>
                <a:gd name="T26" fmla="*/ 192 w 718"/>
                <a:gd name="T27" fmla="*/ 6 h 37"/>
                <a:gd name="T28" fmla="*/ 210 w 718"/>
                <a:gd name="T29" fmla="*/ 31 h 37"/>
                <a:gd name="T30" fmla="*/ 229 w 718"/>
                <a:gd name="T31" fmla="*/ 19 h 37"/>
                <a:gd name="T32" fmla="*/ 248 w 718"/>
                <a:gd name="T33" fmla="*/ 19 h 37"/>
                <a:gd name="T34" fmla="*/ 266 w 718"/>
                <a:gd name="T35" fmla="*/ 31 h 37"/>
                <a:gd name="T36" fmla="*/ 279 w 718"/>
                <a:gd name="T37" fmla="*/ 12 h 37"/>
                <a:gd name="T38" fmla="*/ 297 w 718"/>
                <a:gd name="T39" fmla="*/ 19 h 37"/>
                <a:gd name="T40" fmla="*/ 316 w 718"/>
                <a:gd name="T41" fmla="*/ 25 h 37"/>
                <a:gd name="T42" fmla="*/ 334 w 718"/>
                <a:gd name="T43" fmla="*/ 12 h 37"/>
                <a:gd name="T44" fmla="*/ 353 w 718"/>
                <a:gd name="T45" fmla="*/ 25 h 37"/>
                <a:gd name="T46" fmla="*/ 371 w 718"/>
                <a:gd name="T47" fmla="*/ 19 h 37"/>
                <a:gd name="T48" fmla="*/ 390 w 718"/>
                <a:gd name="T49" fmla="*/ 12 h 37"/>
                <a:gd name="T50" fmla="*/ 409 w 718"/>
                <a:gd name="T51" fmla="*/ 25 h 37"/>
                <a:gd name="T52" fmla="*/ 427 w 718"/>
                <a:gd name="T53" fmla="*/ 12 h 37"/>
                <a:gd name="T54" fmla="*/ 446 w 718"/>
                <a:gd name="T55" fmla="*/ 19 h 37"/>
                <a:gd name="T56" fmla="*/ 464 w 718"/>
                <a:gd name="T57" fmla="*/ 25 h 37"/>
                <a:gd name="T58" fmla="*/ 483 w 718"/>
                <a:gd name="T59" fmla="*/ 12 h 37"/>
                <a:gd name="T60" fmla="*/ 502 w 718"/>
                <a:gd name="T61" fmla="*/ 25 h 37"/>
                <a:gd name="T62" fmla="*/ 520 w 718"/>
                <a:gd name="T63" fmla="*/ 19 h 37"/>
                <a:gd name="T64" fmla="*/ 539 w 718"/>
                <a:gd name="T65" fmla="*/ 19 h 37"/>
                <a:gd name="T66" fmla="*/ 557 w 718"/>
                <a:gd name="T67" fmla="*/ 25 h 37"/>
                <a:gd name="T68" fmla="*/ 576 w 718"/>
                <a:gd name="T69" fmla="*/ 12 h 37"/>
                <a:gd name="T70" fmla="*/ 594 w 718"/>
                <a:gd name="T71" fmla="*/ 25 h 37"/>
                <a:gd name="T72" fmla="*/ 613 w 718"/>
                <a:gd name="T73" fmla="*/ 19 h 37"/>
                <a:gd name="T74" fmla="*/ 632 w 718"/>
                <a:gd name="T75" fmla="*/ 19 h 37"/>
                <a:gd name="T76" fmla="*/ 650 w 718"/>
                <a:gd name="T77" fmla="*/ 25 h 37"/>
                <a:gd name="T78" fmla="*/ 669 w 718"/>
                <a:gd name="T79" fmla="*/ 19 h 37"/>
                <a:gd name="T80" fmla="*/ 687 w 718"/>
                <a:gd name="T81" fmla="*/ 19 h 37"/>
                <a:gd name="T82" fmla="*/ 706 w 718"/>
                <a:gd name="T83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8" h="37">
                  <a:moveTo>
                    <a:pt x="0" y="0"/>
                  </a:moveTo>
                  <a:lnTo>
                    <a:pt x="6" y="6"/>
                  </a:lnTo>
                  <a:lnTo>
                    <a:pt x="6" y="12"/>
                  </a:lnTo>
                  <a:lnTo>
                    <a:pt x="12" y="19"/>
                  </a:lnTo>
                  <a:lnTo>
                    <a:pt x="12" y="31"/>
                  </a:lnTo>
                  <a:lnTo>
                    <a:pt x="18" y="37"/>
                  </a:lnTo>
                  <a:lnTo>
                    <a:pt x="25" y="37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7" y="19"/>
                  </a:lnTo>
                  <a:lnTo>
                    <a:pt x="37" y="1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49" y="6"/>
                  </a:lnTo>
                  <a:lnTo>
                    <a:pt x="56" y="12"/>
                  </a:lnTo>
                  <a:lnTo>
                    <a:pt x="56" y="19"/>
                  </a:lnTo>
                  <a:lnTo>
                    <a:pt x="68" y="31"/>
                  </a:lnTo>
                  <a:lnTo>
                    <a:pt x="68" y="37"/>
                  </a:lnTo>
                  <a:lnTo>
                    <a:pt x="74" y="31"/>
                  </a:lnTo>
                  <a:lnTo>
                    <a:pt x="80" y="25"/>
                  </a:lnTo>
                  <a:lnTo>
                    <a:pt x="87" y="19"/>
                  </a:lnTo>
                  <a:lnTo>
                    <a:pt x="87" y="6"/>
                  </a:lnTo>
                  <a:lnTo>
                    <a:pt x="93" y="6"/>
                  </a:lnTo>
                  <a:lnTo>
                    <a:pt x="99" y="12"/>
                  </a:lnTo>
                  <a:lnTo>
                    <a:pt x="105" y="19"/>
                  </a:lnTo>
                  <a:lnTo>
                    <a:pt x="118" y="31"/>
                  </a:lnTo>
                  <a:lnTo>
                    <a:pt x="118" y="37"/>
                  </a:lnTo>
                  <a:lnTo>
                    <a:pt x="124" y="31"/>
                  </a:lnTo>
                  <a:lnTo>
                    <a:pt x="130" y="25"/>
                  </a:lnTo>
                  <a:lnTo>
                    <a:pt x="130" y="19"/>
                  </a:lnTo>
                  <a:lnTo>
                    <a:pt x="142" y="6"/>
                  </a:lnTo>
                  <a:lnTo>
                    <a:pt x="136" y="6"/>
                  </a:lnTo>
                  <a:lnTo>
                    <a:pt x="142" y="6"/>
                  </a:lnTo>
                  <a:lnTo>
                    <a:pt x="149" y="12"/>
                  </a:lnTo>
                  <a:lnTo>
                    <a:pt x="155" y="19"/>
                  </a:lnTo>
                  <a:lnTo>
                    <a:pt x="167" y="31"/>
                  </a:lnTo>
                  <a:lnTo>
                    <a:pt x="161" y="31"/>
                  </a:lnTo>
                  <a:lnTo>
                    <a:pt x="167" y="31"/>
                  </a:lnTo>
                  <a:lnTo>
                    <a:pt x="173" y="25"/>
                  </a:lnTo>
                  <a:lnTo>
                    <a:pt x="179" y="19"/>
                  </a:lnTo>
                  <a:lnTo>
                    <a:pt x="186" y="12"/>
                  </a:lnTo>
                  <a:lnTo>
                    <a:pt x="192" y="6"/>
                  </a:lnTo>
                  <a:lnTo>
                    <a:pt x="198" y="12"/>
                  </a:lnTo>
                  <a:lnTo>
                    <a:pt x="210" y="25"/>
                  </a:lnTo>
                  <a:lnTo>
                    <a:pt x="210" y="31"/>
                  </a:lnTo>
                  <a:lnTo>
                    <a:pt x="217" y="31"/>
                  </a:lnTo>
                  <a:lnTo>
                    <a:pt x="223" y="25"/>
                  </a:lnTo>
                  <a:lnTo>
                    <a:pt x="229" y="19"/>
                  </a:lnTo>
                  <a:lnTo>
                    <a:pt x="235" y="12"/>
                  </a:lnTo>
                  <a:lnTo>
                    <a:pt x="248" y="12"/>
                  </a:lnTo>
                  <a:lnTo>
                    <a:pt x="248" y="19"/>
                  </a:lnTo>
                  <a:lnTo>
                    <a:pt x="254" y="25"/>
                  </a:lnTo>
                  <a:lnTo>
                    <a:pt x="260" y="31"/>
                  </a:lnTo>
                  <a:lnTo>
                    <a:pt x="266" y="31"/>
                  </a:lnTo>
                  <a:lnTo>
                    <a:pt x="272" y="25"/>
                  </a:lnTo>
                  <a:lnTo>
                    <a:pt x="285" y="12"/>
                  </a:lnTo>
                  <a:lnTo>
                    <a:pt x="279" y="12"/>
                  </a:lnTo>
                  <a:lnTo>
                    <a:pt x="285" y="12"/>
                  </a:lnTo>
                  <a:lnTo>
                    <a:pt x="291" y="12"/>
                  </a:lnTo>
                  <a:lnTo>
                    <a:pt x="297" y="19"/>
                  </a:lnTo>
                  <a:lnTo>
                    <a:pt x="303" y="25"/>
                  </a:lnTo>
                  <a:lnTo>
                    <a:pt x="310" y="31"/>
                  </a:lnTo>
                  <a:lnTo>
                    <a:pt x="316" y="25"/>
                  </a:lnTo>
                  <a:lnTo>
                    <a:pt x="322" y="19"/>
                  </a:lnTo>
                  <a:lnTo>
                    <a:pt x="328" y="12"/>
                  </a:lnTo>
                  <a:lnTo>
                    <a:pt x="334" y="12"/>
                  </a:lnTo>
                  <a:lnTo>
                    <a:pt x="341" y="12"/>
                  </a:lnTo>
                  <a:lnTo>
                    <a:pt x="347" y="19"/>
                  </a:lnTo>
                  <a:lnTo>
                    <a:pt x="353" y="25"/>
                  </a:lnTo>
                  <a:lnTo>
                    <a:pt x="359" y="31"/>
                  </a:lnTo>
                  <a:lnTo>
                    <a:pt x="365" y="25"/>
                  </a:lnTo>
                  <a:lnTo>
                    <a:pt x="371" y="19"/>
                  </a:lnTo>
                  <a:lnTo>
                    <a:pt x="378" y="12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6" y="19"/>
                  </a:lnTo>
                  <a:lnTo>
                    <a:pt x="402" y="25"/>
                  </a:lnTo>
                  <a:lnTo>
                    <a:pt x="409" y="25"/>
                  </a:lnTo>
                  <a:lnTo>
                    <a:pt x="415" y="25"/>
                  </a:lnTo>
                  <a:lnTo>
                    <a:pt x="421" y="19"/>
                  </a:lnTo>
                  <a:lnTo>
                    <a:pt x="427" y="12"/>
                  </a:lnTo>
                  <a:lnTo>
                    <a:pt x="433" y="12"/>
                  </a:lnTo>
                  <a:lnTo>
                    <a:pt x="440" y="12"/>
                  </a:lnTo>
                  <a:lnTo>
                    <a:pt x="446" y="19"/>
                  </a:lnTo>
                  <a:lnTo>
                    <a:pt x="452" y="25"/>
                  </a:lnTo>
                  <a:lnTo>
                    <a:pt x="458" y="25"/>
                  </a:lnTo>
                  <a:lnTo>
                    <a:pt x="464" y="25"/>
                  </a:lnTo>
                  <a:lnTo>
                    <a:pt x="471" y="19"/>
                  </a:lnTo>
                  <a:lnTo>
                    <a:pt x="477" y="12"/>
                  </a:lnTo>
                  <a:lnTo>
                    <a:pt x="483" y="12"/>
                  </a:lnTo>
                  <a:lnTo>
                    <a:pt x="489" y="19"/>
                  </a:lnTo>
                  <a:lnTo>
                    <a:pt x="495" y="25"/>
                  </a:lnTo>
                  <a:lnTo>
                    <a:pt x="502" y="25"/>
                  </a:lnTo>
                  <a:lnTo>
                    <a:pt x="508" y="25"/>
                  </a:lnTo>
                  <a:lnTo>
                    <a:pt x="514" y="25"/>
                  </a:lnTo>
                  <a:lnTo>
                    <a:pt x="520" y="19"/>
                  </a:lnTo>
                  <a:lnTo>
                    <a:pt x="526" y="12"/>
                  </a:lnTo>
                  <a:lnTo>
                    <a:pt x="533" y="12"/>
                  </a:lnTo>
                  <a:lnTo>
                    <a:pt x="539" y="19"/>
                  </a:lnTo>
                  <a:lnTo>
                    <a:pt x="545" y="25"/>
                  </a:lnTo>
                  <a:lnTo>
                    <a:pt x="551" y="25"/>
                  </a:lnTo>
                  <a:lnTo>
                    <a:pt x="557" y="25"/>
                  </a:lnTo>
                  <a:lnTo>
                    <a:pt x="563" y="19"/>
                  </a:lnTo>
                  <a:lnTo>
                    <a:pt x="570" y="19"/>
                  </a:lnTo>
                  <a:lnTo>
                    <a:pt x="576" y="12"/>
                  </a:lnTo>
                  <a:lnTo>
                    <a:pt x="582" y="19"/>
                  </a:lnTo>
                  <a:lnTo>
                    <a:pt x="588" y="19"/>
                  </a:lnTo>
                  <a:lnTo>
                    <a:pt x="594" y="25"/>
                  </a:lnTo>
                  <a:lnTo>
                    <a:pt x="601" y="25"/>
                  </a:lnTo>
                  <a:lnTo>
                    <a:pt x="607" y="25"/>
                  </a:lnTo>
                  <a:lnTo>
                    <a:pt x="613" y="19"/>
                  </a:lnTo>
                  <a:lnTo>
                    <a:pt x="619" y="19"/>
                  </a:lnTo>
                  <a:lnTo>
                    <a:pt x="625" y="19"/>
                  </a:lnTo>
                  <a:lnTo>
                    <a:pt x="632" y="19"/>
                  </a:lnTo>
                  <a:lnTo>
                    <a:pt x="638" y="19"/>
                  </a:lnTo>
                  <a:lnTo>
                    <a:pt x="644" y="25"/>
                  </a:lnTo>
                  <a:lnTo>
                    <a:pt x="650" y="25"/>
                  </a:lnTo>
                  <a:lnTo>
                    <a:pt x="656" y="25"/>
                  </a:lnTo>
                  <a:lnTo>
                    <a:pt x="663" y="19"/>
                  </a:lnTo>
                  <a:lnTo>
                    <a:pt x="669" y="19"/>
                  </a:lnTo>
                  <a:lnTo>
                    <a:pt x="675" y="19"/>
                  </a:lnTo>
                  <a:lnTo>
                    <a:pt x="681" y="19"/>
                  </a:lnTo>
                  <a:lnTo>
                    <a:pt x="687" y="19"/>
                  </a:lnTo>
                  <a:lnTo>
                    <a:pt x="694" y="25"/>
                  </a:lnTo>
                  <a:lnTo>
                    <a:pt x="700" y="25"/>
                  </a:lnTo>
                  <a:lnTo>
                    <a:pt x="706" y="25"/>
                  </a:lnTo>
                  <a:lnTo>
                    <a:pt x="712" y="19"/>
                  </a:lnTo>
                  <a:lnTo>
                    <a:pt x="718" y="1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89" name="Freeform 71"/>
            <p:cNvSpPr>
              <a:spLocks/>
            </p:cNvSpPr>
            <p:nvPr/>
          </p:nvSpPr>
          <p:spPr bwMode="auto">
            <a:xfrm>
              <a:off x="6669116" y="3723092"/>
              <a:ext cx="1249798" cy="9452"/>
            </a:xfrm>
            <a:custGeom>
              <a:avLst/>
              <a:gdLst>
                <a:gd name="T0" fmla="*/ 13 w 787"/>
                <a:gd name="T1" fmla="*/ 0 h 6"/>
                <a:gd name="T2" fmla="*/ 31 w 787"/>
                <a:gd name="T3" fmla="*/ 6 h 6"/>
                <a:gd name="T4" fmla="*/ 50 w 787"/>
                <a:gd name="T5" fmla="*/ 0 h 6"/>
                <a:gd name="T6" fmla="*/ 68 w 787"/>
                <a:gd name="T7" fmla="*/ 0 h 6"/>
                <a:gd name="T8" fmla="*/ 87 w 787"/>
                <a:gd name="T9" fmla="*/ 0 h 6"/>
                <a:gd name="T10" fmla="*/ 106 w 787"/>
                <a:gd name="T11" fmla="*/ 0 h 6"/>
                <a:gd name="T12" fmla="*/ 124 w 787"/>
                <a:gd name="T13" fmla="*/ 6 h 6"/>
                <a:gd name="T14" fmla="*/ 143 w 787"/>
                <a:gd name="T15" fmla="*/ 0 h 6"/>
                <a:gd name="T16" fmla="*/ 161 w 787"/>
                <a:gd name="T17" fmla="*/ 0 h 6"/>
                <a:gd name="T18" fmla="*/ 180 w 787"/>
                <a:gd name="T19" fmla="*/ 6 h 6"/>
                <a:gd name="T20" fmla="*/ 199 w 787"/>
                <a:gd name="T21" fmla="*/ 0 h 6"/>
                <a:gd name="T22" fmla="*/ 217 w 787"/>
                <a:gd name="T23" fmla="*/ 0 h 6"/>
                <a:gd name="T24" fmla="*/ 236 w 787"/>
                <a:gd name="T25" fmla="*/ 0 h 6"/>
                <a:gd name="T26" fmla="*/ 254 w 787"/>
                <a:gd name="T27" fmla="*/ 0 h 6"/>
                <a:gd name="T28" fmla="*/ 273 w 787"/>
                <a:gd name="T29" fmla="*/ 0 h 6"/>
                <a:gd name="T30" fmla="*/ 291 w 787"/>
                <a:gd name="T31" fmla="*/ 0 h 6"/>
                <a:gd name="T32" fmla="*/ 310 w 787"/>
                <a:gd name="T33" fmla="*/ 0 h 6"/>
                <a:gd name="T34" fmla="*/ 329 w 787"/>
                <a:gd name="T35" fmla="*/ 0 h 6"/>
                <a:gd name="T36" fmla="*/ 347 w 787"/>
                <a:gd name="T37" fmla="*/ 0 h 6"/>
                <a:gd name="T38" fmla="*/ 366 w 787"/>
                <a:gd name="T39" fmla="*/ 0 h 6"/>
                <a:gd name="T40" fmla="*/ 384 w 787"/>
                <a:gd name="T41" fmla="*/ 0 h 6"/>
                <a:gd name="T42" fmla="*/ 403 w 787"/>
                <a:gd name="T43" fmla="*/ 0 h 6"/>
                <a:gd name="T44" fmla="*/ 421 w 787"/>
                <a:gd name="T45" fmla="*/ 0 h 6"/>
                <a:gd name="T46" fmla="*/ 440 w 787"/>
                <a:gd name="T47" fmla="*/ 0 h 6"/>
                <a:gd name="T48" fmla="*/ 459 w 787"/>
                <a:gd name="T49" fmla="*/ 0 h 6"/>
                <a:gd name="T50" fmla="*/ 477 w 787"/>
                <a:gd name="T51" fmla="*/ 0 h 6"/>
                <a:gd name="T52" fmla="*/ 496 w 787"/>
                <a:gd name="T53" fmla="*/ 0 h 6"/>
                <a:gd name="T54" fmla="*/ 514 w 787"/>
                <a:gd name="T55" fmla="*/ 0 h 6"/>
                <a:gd name="T56" fmla="*/ 533 w 787"/>
                <a:gd name="T57" fmla="*/ 0 h 6"/>
                <a:gd name="T58" fmla="*/ 552 w 787"/>
                <a:gd name="T59" fmla="*/ 0 h 6"/>
                <a:gd name="T60" fmla="*/ 570 w 787"/>
                <a:gd name="T61" fmla="*/ 0 h 6"/>
                <a:gd name="T62" fmla="*/ 589 w 787"/>
                <a:gd name="T63" fmla="*/ 0 h 6"/>
                <a:gd name="T64" fmla="*/ 607 w 787"/>
                <a:gd name="T65" fmla="*/ 0 h 6"/>
                <a:gd name="T66" fmla="*/ 626 w 787"/>
                <a:gd name="T67" fmla="*/ 0 h 6"/>
                <a:gd name="T68" fmla="*/ 644 w 787"/>
                <a:gd name="T69" fmla="*/ 0 h 6"/>
                <a:gd name="T70" fmla="*/ 663 w 787"/>
                <a:gd name="T71" fmla="*/ 0 h 6"/>
                <a:gd name="T72" fmla="*/ 682 w 787"/>
                <a:gd name="T73" fmla="*/ 0 h 6"/>
                <a:gd name="T74" fmla="*/ 700 w 787"/>
                <a:gd name="T75" fmla="*/ 0 h 6"/>
                <a:gd name="T76" fmla="*/ 719 w 787"/>
                <a:gd name="T77" fmla="*/ 0 h 6"/>
                <a:gd name="T78" fmla="*/ 737 w 787"/>
                <a:gd name="T79" fmla="*/ 0 h 6"/>
                <a:gd name="T80" fmla="*/ 756 w 787"/>
                <a:gd name="T81" fmla="*/ 0 h 6"/>
                <a:gd name="T82" fmla="*/ 775 w 787"/>
                <a:gd name="T8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7" h="6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5" y="6"/>
                  </a:lnTo>
                  <a:lnTo>
                    <a:pt x="81" y="6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6"/>
                  </a:lnTo>
                  <a:lnTo>
                    <a:pt x="130" y="6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8" y="0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3" y="6"/>
                  </a:lnTo>
                  <a:lnTo>
                    <a:pt x="229" y="0"/>
                  </a:lnTo>
                  <a:lnTo>
                    <a:pt x="236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54" y="0"/>
                  </a:lnTo>
                  <a:lnTo>
                    <a:pt x="260" y="0"/>
                  </a:lnTo>
                  <a:lnTo>
                    <a:pt x="267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9" y="0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1" y="0"/>
                  </a:lnTo>
                  <a:lnTo>
                    <a:pt x="397" y="0"/>
                  </a:lnTo>
                  <a:lnTo>
                    <a:pt x="403" y="0"/>
                  </a:lnTo>
                  <a:lnTo>
                    <a:pt x="409" y="0"/>
                  </a:lnTo>
                  <a:lnTo>
                    <a:pt x="415" y="0"/>
                  </a:lnTo>
                  <a:lnTo>
                    <a:pt x="421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40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90" y="0"/>
                  </a:lnTo>
                  <a:lnTo>
                    <a:pt x="496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33" y="0"/>
                  </a:lnTo>
                  <a:lnTo>
                    <a:pt x="539" y="0"/>
                  </a:lnTo>
                  <a:lnTo>
                    <a:pt x="545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20" y="0"/>
                  </a:lnTo>
                  <a:lnTo>
                    <a:pt x="626" y="0"/>
                  </a:lnTo>
                  <a:lnTo>
                    <a:pt x="632" y="0"/>
                  </a:lnTo>
                  <a:lnTo>
                    <a:pt x="638" y="0"/>
                  </a:lnTo>
                  <a:lnTo>
                    <a:pt x="644" y="0"/>
                  </a:lnTo>
                  <a:lnTo>
                    <a:pt x="651" y="0"/>
                  </a:lnTo>
                  <a:lnTo>
                    <a:pt x="657" y="0"/>
                  </a:lnTo>
                  <a:lnTo>
                    <a:pt x="663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4" y="0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13" y="0"/>
                  </a:lnTo>
                  <a:lnTo>
                    <a:pt x="719" y="0"/>
                  </a:lnTo>
                  <a:lnTo>
                    <a:pt x="725" y="0"/>
                  </a:lnTo>
                  <a:lnTo>
                    <a:pt x="731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75" y="0"/>
                  </a:lnTo>
                  <a:lnTo>
                    <a:pt x="781" y="0"/>
                  </a:lnTo>
                  <a:lnTo>
                    <a:pt x="787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90" name="Freeform 72"/>
            <p:cNvSpPr>
              <a:spLocks/>
            </p:cNvSpPr>
            <p:nvPr/>
          </p:nvSpPr>
          <p:spPr bwMode="auto">
            <a:xfrm>
              <a:off x="7918914" y="3723092"/>
              <a:ext cx="609013" cy="0"/>
            </a:xfrm>
            <a:custGeom>
              <a:avLst/>
              <a:gdLst>
                <a:gd name="T0" fmla="*/ 0 w 384"/>
                <a:gd name="T1" fmla="*/ 6 w 384"/>
                <a:gd name="T2" fmla="*/ 12 w 384"/>
                <a:gd name="T3" fmla="*/ 18 w 384"/>
                <a:gd name="T4" fmla="*/ 25 w 384"/>
                <a:gd name="T5" fmla="*/ 31 w 384"/>
                <a:gd name="T6" fmla="*/ 37 w 384"/>
                <a:gd name="T7" fmla="*/ 43 w 384"/>
                <a:gd name="T8" fmla="*/ 49 w 384"/>
                <a:gd name="T9" fmla="*/ 56 w 384"/>
                <a:gd name="T10" fmla="*/ 62 w 384"/>
                <a:gd name="T11" fmla="*/ 68 w 384"/>
                <a:gd name="T12" fmla="*/ 74 w 384"/>
                <a:gd name="T13" fmla="*/ 80 w 384"/>
                <a:gd name="T14" fmla="*/ 87 w 384"/>
                <a:gd name="T15" fmla="*/ 93 w 384"/>
                <a:gd name="T16" fmla="*/ 99 w 384"/>
                <a:gd name="T17" fmla="*/ 105 w 384"/>
                <a:gd name="T18" fmla="*/ 111 w 384"/>
                <a:gd name="T19" fmla="*/ 118 w 384"/>
                <a:gd name="T20" fmla="*/ 124 w 384"/>
                <a:gd name="T21" fmla="*/ 130 w 384"/>
                <a:gd name="T22" fmla="*/ 136 w 384"/>
                <a:gd name="T23" fmla="*/ 142 w 384"/>
                <a:gd name="T24" fmla="*/ 149 w 384"/>
                <a:gd name="T25" fmla="*/ 155 w 384"/>
                <a:gd name="T26" fmla="*/ 161 w 384"/>
                <a:gd name="T27" fmla="*/ 167 w 384"/>
                <a:gd name="T28" fmla="*/ 173 w 384"/>
                <a:gd name="T29" fmla="*/ 180 w 384"/>
                <a:gd name="T30" fmla="*/ 186 w 384"/>
                <a:gd name="T31" fmla="*/ 192 w 384"/>
                <a:gd name="T32" fmla="*/ 198 w 384"/>
                <a:gd name="T33" fmla="*/ 204 w 384"/>
                <a:gd name="T34" fmla="*/ 210 w 384"/>
                <a:gd name="T35" fmla="*/ 217 w 384"/>
                <a:gd name="T36" fmla="*/ 223 w 384"/>
                <a:gd name="T37" fmla="*/ 229 w 384"/>
                <a:gd name="T38" fmla="*/ 235 w 384"/>
                <a:gd name="T39" fmla="*/ 241 w 384"/>
                <a:gd name="T40" fmla="*/ 248 w 384"/>
                <a:gd name="T41" fmla="*/ 254 w 384"/>
                <a:gd name="T42" fmla="*/ 260 w 384"/>
                <a:gd name="T43" fmla="*/ 266 w 384"/>
                <a:gd name="T44" fmla="*/ 272 w 384"/>
                <a:gd name="T45" fmla="*/ 279 w 384"/>
                <a:gd name="T46" fmla="*/ 285 w 384"/>
                <a:gd name="T47" fmla="*/ 291 w 384"/>
                <a:gd name="T48" fmla="*/ 297 w 384"/>
                <a:gd name="T49" fmla="*/ 303 w 384"/>
                <a:gd name="T50" fmla="*/ 310 w 384"/>
                <a:gd name="T51" fmla="*/ 316 w 384"/>
                <a:gd name="T52" fmla="*/ 322 w 384"/>
                <a:gd name="T53" fmla="*/ 328 w 384"/>
                <a:gd name="T54" fmla="*/ 334 w 384"/>
                <a:gd name="T55" fmla="*/ 341 w 384"/>
                <a:gd name="T56" fmla="*/ 347 w 384"/>
                <a:gd name="T57" fmla="*/ 353 w 384"/>
                <a:gd name="T58" fmla="*/ 359 w 384"/>
                <a:gd name="T59" fmla="*/ 365 w 384"/>
                <a:gd name="T60" fmla="*/ 372 w 384"/>
                <a:gd name="T61" fmla="*/ 378 w 384"/>
                <a:gd name="T62" fmla="*/ 384 w 3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  <a:cxn ang="0">
                  <a:pos x="T62" y="0"/>
                </a:cxn>
              </a:cxnLst>
              <a:rect l="0" t="0" r="r" b="b"/>
              <a:pathLst>
                <a:path w="38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29" y="0"/>
                  </a:lnTo>
                  <a:lnTo>
                    <a:pt x="235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0"/>
                  </a:lnTo>
                  <a:lnTo>
                    <a:pt x="260" y="0"/>
                  </a:lnTo>
                  <a:lnTo>
                    <a:pt x="266" y="0"/>
                  </a:lnTo>
                  <a:lnTo>
                    <a:pt x="272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91" y="0"/>
                  </a:lnTo>
                  <a:lnTo>
                    <a:pt x="297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91" name="Rectangle 73"/>
            <p:cNvSpPr>
              <a:spLocks noChangeArrowheads="1"/>
            </p:cNvSpPr>
            <p:nvPr/>
          </p:nvSpPr>
          <p:spPr bwMode="auto">
            <a:xfrm>
              <a:off x="4479322" y="4021463"/>
              <a:ext cx="3794475" cy="69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92" b="1" dirty="0">
                  <a:solidFill>
                    <a:srgbClr val="510075"/>
                  </a:solidFill>
                  <a:latin typeface="Helvetica" charset="0"/>
                  <a:ea typeface="ヒラギノ角ゴ Pro W3" charset="-128"/>
                  <a:cs typeface="Arial" pitchFamily="34" charset="0"/>
                </a:rPr>
                <a:t>Ideal Ref. FID</a:t>
              </a:r>
              <a:endParaRPr lang="en-US" sz="2954" dirty="0">
                <a:solidFill>
                  <a:srgbClr val="510075"/>
                </a:solidFill>
                <a:ea typeface="ヒラギノ角ゴ Pro W3" charset="-128"/>
                <a:cs typeface="Arial" pitchFamily="34" charset="0"/>
              </a:endParaRPr>
            </a:p>
          </p:txBody>
        </p:sp>
      </p:grpSp>
      <p:grpSp>
        <p:nvGrpSpPr>
          <p:cNvPr id="8" name="Group 275"/>
          <p:cNvGrpSpPr>
            <a:grpSpLocks/>
          </p:cNvGrpSpPr>
          <p:nvPr/>
        </p:nvGrpSpPr>
        <p:grpSpPr bwMode="auto">
          <a:xfrm>
            <a:off x="2297724" y="5191387"/>
            <a:ext cx="5108331" cy="1338479"/>
            <a:chOff x="1547813" y="2133600"/>
            <a:chExt cx="6408737" cy="3630798"/>
          </a:xfrm>
        </p:grpSpPr>
        <p:sp>
          <p:nvSpPr>
            <p:cNvPr id="1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47813" y="2133600"/>
              <a:ext cx="6408737" cy="323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17" name="Rectangle 5"/>
            <p:cNvSpPr>
              <a:spLocks noChangeArrowheads="1"/>
            </p:cNvSpPr>
            <p:nvPr/>
          </p:nvSpPr>
          <p:spPr bwMode="auto">
            <a:xfrm>
              <a:off x="1680179" y="2299213"/>
              <a:ext cx="6144004" cy="28190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18" name="Rectangle 6"/>
            <p:cNvSpPr>
              <a:spLocks noChangeArrowheads="1"/>
            </p:cNvSpPr>
            <p:nvPr/>
          </p:nvSpPr>
          <p:spPr bwMode="auto">
            <a:xfrm>
              <a:off x="1680179" y="2299213"/>
              <a:ext cx="6144004" cy="281908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19" name="Line 7"/>
            <p:cNvSpPr>
              <a:spLocks noChangeShapeType="1"/>
            </p:cNvSpPr>
            <p:nvPr/>
          </p:nvSpPr>
          <p:spPr bwMode="auto">
            <a:xfrm flipH="1">
              <a:off x="1680179" y="2295532"/>
              <a:ext cx="61440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20" name="Line 8"/>
            <p:cNvSpPr>
              <a:spLocks noChangeShapeType="1"/>
            </p:cNvSpPr>
            <p:nvPr/>
          </p:nvSpPr>
          <p:spPr bwMode="auto">
            <a:xfrm flipH="1">
              <a:off x="1680179" y="5118300"/>
              <a:ext cx="61440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21" name="Line 9"/>
            <p:cNvSpPr>
              <a:spLocks noChangeShapeType="1"/>
            </p:cNvSpPr>
            <p:nvPr/>
          </p:nvSpPr>
          <p:spPr bwMode="auto">
            <a:xfrm flipV="1">
              <a:off x="1680179" y="2299213"/>
              <a:ext cx="0" cy="2819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22" name="Line 10"/>
            <p:cNvSpPr>
              <a:spLocks noChangeShapeType="1"/>
            </p:cNvSpPr>
            <p:nvPr/>
          </p:nvSpPr>
          <p:spPr bwMode="auto">
            <a:xfrm flipV="1">
              <a:off x="7824184" y="2299213"/>
              <a:ext cx="0" cy="2819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23" name="Line 11"/>
            <p:cNvSpPr>
              <a:spLocks noChangeShapeType="1"/>
            </p:cNvSpPr>
            <p:nvPr/>
          </p:nvSpPr>
          <p:spPr bwMode="auto">
            <a:xfrm flipH="1">
              <a:off x="1680179" y="5118300"/>
              <a:ext cx="61440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24" name="Line 12"/>
            <p:cNvSpPr>
              <a:spLocks noChangeShapeType="1"/>
            </p:cNvSpPr>
            <p:nvPr/>
          </p:nvSpPr>
          <p:spPr bwMode="auto">
            <a:xfrm flipV="1">
              <a:off x="1680179" y="2299213"/>
              <a:ext cx="0" cy="2819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7066754" y="5077816"/>
              <a:ext cx="0" cy="404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26" name="Line 16"/>
            <p:cNvSpPr>
              <a:spLocks noChangeShapeType="1"/>
            </p:cNvSpPr>
            <p:nvPr/>
          </p:nvSpPr>
          <p:spPr bwMode="auto">
            <a:xfrm flipV="1">
              <a:off x="6197181" y="5077816"/>
              <a:ext cx="0" cy="404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27" name="Line 19"/>
            <p:cNvSpPr>
              <a:spLocks noChangeShapeType="1"/>
            </p:cNvSpPr>
            <p:nvPr/>
          </p:nvSpPr>
          <p:spPr bwMode="auto">
            <a:xfrm flipV="1">
              <a:off x="5338638" y="5077816"/>
              <a:ext cx="0" cy="404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28" name="Line 22"/>
            <p:cNvSpPr>
              <a:spLocks noChangeShapeType="1"/>
            </p:cNvSpPr>
            <p:nvPr/>
          </p:nvSpPr>
          <p:spPr bwMode="auto">
            <a:xfrm flipV="1">
              <a:off x="4469065" y="5077816"/>
              <a:ext cx="0" cy="404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29" name="Line 25"/>
            <p:cNvSpPr>
              <a:spLocks noChangeShapeType="1"/>
            </p:cNvSpPr>
            <p:nvPr/>
          </p:nvSpPr>
          <p:spPr bwMode="auto">
            <a:xfrm flipV="1">
              <a:off x="3608684" y="5077816"/>
              <a:ext cx="0" cy="404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30" name="Line 28"/>
            <p:cNvSpPr>
              <a:spLocks noChangeShapeType="1"/>
            </p:cNvSpPr>
            <p:nvPr/>
          </p:nvSpPr>
          <p:spPr bwMode="auto">
            <a:xfrm flipV="1">
              <a:off x="2748303" y="5077816"/>
              <a:ext cx="0" cy="404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31" name="Line 31"/>
            <p:cNvSpPr>
              <a:spLocks noChangeShapeType="1"/>
            </p:cNvSpPr>
            <p:nvPr/>
          </p:nvSpPr>
          <p:spPr bwMode="auto">
            <a:xfrm flipV="1">
              <a:off x="1878729" y="5077816"/>
              <a:ext cx="0" cy="404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/>
          </p:nvSpPr>
          <p:spPr bwMode="auto">
            <a:xfrm>
              <a:off x="1680179" y="5011571"/>
              <a:ext cx="569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33" name="Line 35"/>
            <p:cNvSpPr>
              <a:spLocks noChangeShapeType="1"/>
            </p:cNvSpPr>
            <p:nvPr/>
          </p:nvSpPr>
          <p:spPr bwMode="auto">
            <a:xfrm flipH="1">
              <a:off x="7758000" y="5011571"/>
              <a:ext cx="661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34" name="Line 38"/>
            <p:cNvSpPr>
              <a:spLocks noChangeShapeType="1"/>
            </p:cNvSpPr>
            <p:nvPr/>
          </p:nvSpPr>
          <p:spPr bwMode="auto">
            <a:xfrm flipH="1">
              <a:off x="7758000" y="4706110"/>
              <a:ext cx="661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35" name="Line 41"/>
            <p:cNvSpPr>
              <a:spLocks noChangeShapeType="1"/>
            </p:cNvSpPr>
            <p:nvPr/>
          </p:nvSpPr>
          <p:spPr bwMode="auto">
            <a:xfrm flipH="1">
              <a:off x="7758000" y="4404328"/>
              <a:ext cx="661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36" name="Line 44"/>
            <p:cNvSpPr>
              <a:spLocks noChangeShapeType="1"/>
            </p:cNvSpPr>
            <p:nvPr/>
          </p:nvSpPr>
          <p:spPr bwMode="auto">
            <a:xfrm flipH="1">
              <a:off x="7758000" y="4095185"/>
              <a:ext cx="661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37" name="Line 47"/>
            <p:cNvSpPr>
              <a:spLocks noChangeShapeType="1"/>
            </p:cNvSpPr>
            <p:nvPr/>
          </p:nvSpPr>
          <p:spPr bwMode="auto">
            <a:xfrm flipH="1">
              <a:off x="7758000" y="3793403"/>
              <a:ext cx="661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38" name="Line 50"/>
            <p:cNvSpPr>
              <a:spLocks noChangeShapeType="1"/>
            </p:cNvSpPr>
            <p:nvPr/>
          </p:nvSpPr>
          <p:spPr bwMode="auto">
            <a:xfrm flipH="1">
              <a:off x="7758000" y="3487940"/>
              <a:ext cx="661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39" name="Line 53"/>
            <p:cNvSpPr>
              <a:spLocks noChangeShapeType="1"/>
            </p:cNvSpPr>
            <p:nvPr/>
          </p:nvSpPr>
          <p:spPr bwMode="auto">
            <a:xfrm flipH="1">
              <a:off x="7758000" y="3186157"/>
              <a:ext cx="661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40" name="Line 56"/>
            <p:cNvSpPr>
              <a:spLocks noChangeShapeType="1"/>
            </p:cNvSpPr>
            <p:nvPr/>
          </p:nvSpPr>
          <p:spPr bwMode="auto">
            <a:xfrm flipH="1">
              <a:off x="7758000" y="2880696"/>
              <a:ext cx="661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41" name="Line 59"/>
            <p:cNvSpPr>
              <a:spLocks noChangeShapeType="1"/>
            </p:cNvSpPr>
            <p:nvPr/>
          </p:nvSpPr>
          <p:spPr bwMode="auto">
            <a:xfrm flipH="1">
              <a:off x="7758000" y="2571553"/>
              <a:ext cx="661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42" name="Line 63"/>
            <p:cNvSpPr>
              <a:spLocks noChangeShapeType="1"/>
            </p:cNvSpPr>
            <p:nvPr/>
          </p:nvSpPr>
          <p:spPr bwMode="auto">
            <a:xfrm flipH="1">
              <a:off x="1680179" y="2295532"/>
              <a:ext cx="61440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43" name="Line 64"/>
            <p:cNvSpPr>
              <a:spLocks noChangeShapeType="1"/>
            </p:cNvSpPr>
            <p:nvPr/>
          </p:nvSpPr>
          <p:spPr bwMode="auto">
            <a:xfrm flipH="1">
              <a:off x="1680179" y="5118300"/>
              <a:ext cx="61440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44" name="Line 66"/>
            <p:cNvSpPr>
              <a:spLocks noChangeShapeType="1"/>
            </p:cNvSpPr>
            <p:nvPr/>
          </p:nvSpPr>
          <p:spPr bwMode="auto">
            <a:xfrm flipV="1">
              <a:off x="7824184" y="2299213"/>
              <a:ext cx="0" cy="2819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45" name="Freeform 67"/>
            <p:cNvSpPr>
              <a:spLocks/>
            </p:cNvSpPr>
            <p:nvPr/>
          </p:nvSpPr>
          <p:spPr bwMode="auto">
            <a:xfrm>
              <a:off x="6737677" y="2608356"/>
              <a:ext cx="1097537" cy="2403215"/>
            </a:xfrm>
            <a:custGeom>
              <a:avLst/>
              <a:gdLst>
                <a:gd name="T0" fmla="*/ 679 w 691"/>
                <a:gd name="T1" fmla="*/ 1513 h 1513"/>
                <a:gd name="T2" fmla="*/ 661 w 691"/>
                <a:gd name="T3" fmla="*/ 1513 h 1513"/>
                <a:gd name="T4" fmla="*/ 643 w 691"/>
                <a:gd name="T5" fmla="*/ 1513 h 1513"/>
                <a:gd name="T6" fmla="*/ 625 w 691"/>
                <a:gd name="T7" fmla="*/ 1513 h 1513"/>
                <a:gd name="T8" fmla="*/ 607 w 691"/>
                <a:gd name="T9" fmla="*/ 1513 h 1513"/>
                <a:gd name="T10" fmla="*/ 589 w 691"/>
                <a:gd name="T11" fmla="*/ 1513 h 1513"/>
                <a:gd name="T12" fmla="*/ 571 w 691"/>
                <a:gd name="T13" fmla="*/ 1513 h 1513"/>
                <a:gd name="T14" fmla="*/ 554 w 691"/>
                <a:gd name="T15" fmla="*/ 1513 h 1513"/>
                <a:gd name="T16" fmla="*/ 536 w 691"/>
                <a:gd name="T17" fmla="*/ 1506 h 1513"/>
                <a:gd name="T18" fmla="*/ 518 w 691"/>
                <a:gd name="T19" fmla="*/ 1510 h 1513"/>
                <a:gd name="T20" fmla="*/ 500 w 691"/>
                <a:gd name="T21" fmla="*/ 1513 h 1513"/>
                <a:gd name="T22" fmla="*/ 482 w 691"/>
                <a:gd name="T23" fmla="*/ 1513 h 1513"/>
                <a:gd name="T24" fmla="*/ 464 w 691"/>
                <a:gd name="T25" fmla="*/ 1513 h 1513"/>
                <a:gd name="T26" fmla="*/ 446 w 691"/>
                <a:gd name="T27" fmla="*/ 1513 h 1513"/>
                <a:gd name="T28" fmla="*/ 429 w 691"/>
                <a:gd name="T29" fmla="*/ 1513 h 1513"/>
                <a:gd name="T30" fmla="*/ 411 w 691"/>
                <a:gd name="T31" fmla="*/ 1513 h 1513"/>
                <a:gd name="T32" fmla="*/ 393 w 691"/>
                <a:gd name="T33" fmla="*/ 1513 h 1513"/>
                <a:gd name="T34" fmla="*/ 375 w 691"/>
                <a:gd name="T35" fmla="*/ 1513 h 1513"/>
                <a:gd name="T36" fmla="*/ 357 w 691"/>
                <a:gd name="T37" fmla="*/ 1513 h 1513"/>
                <a:gd name="T38" fmla="*/ 339 w 691"/>
                <a:gd name="T39" fmla="*/ 1513 h 1513"/>
                <a:gd name="T40" fmla="*/ 321 w 691"/>
                <a:gd name="T41" fmla="*/ 1513 h 1513"/>
                <a:gd name="T42" fmla="*/ 304 w 691"/>
                <a:gd name="T43" fmla="*/ 1513 h 1513"/>
                <a:gd name="T44" fmla="*/ 286 w 691"/>
                <a:gd name="T45" fmla="*/ 1513 h 1513"/>
                <a:gd name="T46" fmla="*/ 268 w 691"/>
                <a:gd name="T47" fmla="*/ 1513 h 1513"/>
                <a:gd name="T48" fmla="*/ 250 w 691"/>
                <a:gd name="T49" fmla="*/ 1513 h 1513"/>
                <a:gd name="T50" fmla="*/ 232 w 691"/>
                <a:gd name="T51" fmla="*/ 1492 h 1513"/>
                <a:gd name="T52" fmla="*/ 226 w 691"/>
                <a:gd name="T53" fmla="*/ 1337 h 1513"/>
                <a:gd name="T54" fmla="*/ 214 w 691"/>
                <a:gd name="T55" fmla="*/ 781 h 1513"/>
                <a:gd name="T56" fmla="*/ 208 w 691"/>
                <a:gd name="T57" fmla="*/ 0 h 1513"/>
                <a:gd name="T58" fmla="*/ 202 w 691"/>
                <a:gd name="T59" fmla="*/ 812 h 1513"/>
                <a:gd name="T60" fmla="*/ 190 w 691"/>
                <a:gd name="T61" fmla="*/ 1347 h 1513"/>
                <a:gd name="T62" fmla="*/ 184 w 691"/>
                <a:gd name="T63" fmla="*/ 1489 h 1513"/>
                <a:gd name="T64" fmla="*/ 173 w 691"/>
                <a:gd name="T65" fmla="*/ 1510 h 1513"/>
                <a:gd name="T66" fmla="*/ 155 w 691"/>
                <a:gd name="T67" fmla="*/ 1513 h 1513"/>
                <a:gd name="T68" fmla="*/ 137 w 691"/>
                <a:gd name="T69" fmla="*/ 1513 h 1513"/>
                <a:gd name="T70" fmla="*/ 119 w 691"/>
                <a:gd name="T71" fmla="*/ 1513 h 1513"/>
                <a:gd name="T72" fmla="*/ 101 w 691"/>
                <a:gd name="T73" fmla="*/ 1513 h 1513"/>
                <a:gd name="T74" fmla="*/ 83 w 691"/>
                <a:gd name="T75" fmla="*/ 1513 h 1513"/>
                <a:gd name="T76" fmla="*/ 65 w 691"/>
                <a:gd name="T77" fmla="*/ 1513 h 1513"/>
                <a:gd name="T78" fmla="*/ 47 w 691"/>
                <a:gd name="T79" fmla="*/ 1513 h 1513"/>
                <a:gd name="T80" fmla="*/ 30 w 691"/>
                <a:gd name="T81" fmla="*/ 1513 h 1513"/>
                <a:gd name="T82" fmla="*/ 12 w 691"/>
                <a:gd name="T83" fmla="*/ 1513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1" h="1513">
                  <a:moveTo>
                    <a:pt x="691" y="1513"/>
                  </a:moveTo>
                  <a:lnTo>
                    <a:pt x="685" y="1513"/>
                  </a:lnTo>
                  <a:lnTo>
                    <a:pt x="679" y="1513"/>
                  </a:lnTo>
                  <a:lnTo>
                    <a:pt x="673" y="1513"/>
                  </a:lnTo>
                  <a:lnTo>
                    <a:pt x="667" y="1513"/>
                  </a:lnTo>
                  <a:lnTo>
                    <a:pt x="661" y="1513"/>
                  </a:lnTo>
                  <a:lnTo>
                    <a:pt x="655" y="1513"/>
                  </a:lnTo>
                  <a:lnTo>
                    <a:pt x="649" y="1513"/>
                  </a:lnTo>
                  <a:lnTo>
                    <a:pt x="643" y="1513"/>
                  </a:lnTo>
                  <a:lnTo>
                    <a:pt x="637" y="1513"/>
                  </a:lnTo>
                  <a:lnTo>
                    <a:pt x="631" y="1513"/>
                  </a:lnTo>
                  <a:lnTo>
                    <a:pt x="625" y="1513"/>
                  </a:lnTo>
                  <a:lnTo>
                    <a:pt x="619" y="1513"/>
                  </a:lnTo>
                  <a:lnTo>
                    <a:pt x="613" y="1513"/>
                  </a:lnTo>
                  <a:lnTo>
                    <a:pt x="607" y="1513"/>
                  </a:lnTo>
                  <a:lnTo>
                    <a:pt x="601" y="1513"/>
                  </a:lnTo>
                  <a:lnTo>
                    <a:pt x="595" y="1513"/>
                  </a:lnTo>
                  <a:lnTo>
                    <a:pt x="589" y="1513"/>
                  </a:lnTo>
                  <a:lnTo>
                    <a:pt x="583" y="1513"/>
                  </a:lnTo>
                  <a:lnTo>
                    <a:pt x="577" y="1513"/>
                  </a:lnTo>
                  <a:lnTo>
                    <a:pt x="571" y="1513"/>
                  </a:lnTo>
                  <a:lnTo>
                    <a:pt x="565" y="1513"/>
                  </a:lnTo>
                  <a:lnTo>
                    <a:pt x="560" y="1513"/>
                  </a:lnTo>
                  <a:lnTo>
                    <a:pt x="554" y="1513"/>
                  </a:lnTo>
                  <a:lnTo>
                    <a:pt x="548" y="1513"/>
                  </a:lnTo>
                  <a:lnTo>
                    <a:pt x="542" y="1510"/>
                  </a:lnTo>
                  <a:lnTo>
                    <a:pt x="536" y="1506"/>
                  </a:lnTo>
                  <a:lnTo>
                    <a:pt x="530" y="1503"/>
                  </a:lnTo>
                  <a:lnTo>
                    <a:pt x="524" y="1506"/>
                  </a:lnTo>
                  <a:lnTo>
                    <a:pt x="518" y="1510"/>
                  </a:lnTo>
                  <a:lnTo>
                    <a:pt x="512" y="1510"/>
                  </a:lnTo>
                  <a:lnTo>
                    <a:pt x="506" y="1513"/>
                  </a:lnTo>
                  <a:lnTo>
                    <a:pt x="500" y="1513"/>
                  </a:lnTo>
                  <a:lnTo>
                    <a:pt x="494" y="1513"/>
                  </a:lnTo>
                  <a:lnTo>
                    <a:pt x="488" y="1513"/>
                  </a:lnTo>
                  <a:lnTo>
                    <a:pt x="482" y="1513"/>
                  </a:lnTo>
                  <a:lnTo>
                    <a:pt x="476" y="1513"/>
                  </a:lnTo>
                  <a:lnTo>
                    <a:pt x="470" y="1513"/>
                  </a:lnTo>
                  <a:lnTo>
                    <a:pt x="464" y="1513"/>
                  </a:lnTo>
                  <a:lnTo>
                    <a:pt x="458" y="1513"/>
                  </a:lnTo>
                  <a:lnTo>
                    <a:pt x="452" y="1513"/>
                  </a:lnTo>
                  <a:lnTo>
                    <a:pt x="446" y="1513"/>
                  </a:lnTo>
                  <a:lnTo>
                    <a:pt x="440" y="1513"/>
                  </a:lnTo>
                  <a:lnTo>
                    <a:pt x="434" y="1513"/>
                  </a:lnTo>
                  <a:lnTo>
                    <a:pt x="429" y="1513"/>
                  </a:lnTo>
                  <a:lnTo>
                    <a:pt x="423" y="1513"/>
                  </a:lnTo>
                  <a:lnTo>
                    <a:pt x="417" y="1513"/>
                  </a:lnTo>
                  <a:lnTo>
                    <a:pt x="411" y="1513"/>
                  </a:lnTo>
                  <a:lnTo>
                    <a:pt x="405" y="1513"/>
                  </a:lnTo>
                  <a:lnTo>
                    <a:pt x="399" y="1513"/>
                  </a:lnTo>
                  <a:lnTo>
                    <a:pt x="393" y="1513"/>
                  </a:lnTo>
                  <a:lnTo>
                    <a:pt x="387" y="1513"/>
                  </a:lnTo>
                  <a:lnTo>
                    <a:pt x="381" y="1513"/>
                  </a:lnTo>
                  <a:lnTo>
                    <a:pt x="375" y="1513"/>
                  </a:lnTo>
                  <a:lnTo>
                    <a:pt x="369" y="1513"/>
                  </a:lnTo>
                  <a:lnTo>
                    <a:pt x="363" y="1513"/>
                  </a:lnTo>
                  <a:lnTo>
                    <a:pt x="357" y="1513"/>
                  </a:lnTo>
                  <a:lnTo>
                    <a:pt x="351" y="1513"/>
                  </a:lnTo>
                  <a:lnTo>
                    <a:pt x="345" y="1513"/>
                  </a:lnTo>
                  <a:lnTo>
                    <a:pt x="339" y="1513"/>
                  </a:lnTo>
                  <a:lnTo>
                    <a:pt x="333" y="1513"/>
                  </a:lnTo>
                  <a:lnTo>
                    <a:pt x="327" y="1513"/>
                  </a:lnTo>
                  <a:lnTo>
                    <a:pt x="321" y="1513"/>
                  </a:lnTo>
                  <a:lnTo>
                    <a:pt x="315" y="1513"/>
                  </a:lnTo>
                  <a:lnTo>
                    <a:pt x="309" y="1513"/>
                  </a:lnTo>
                  <a:lnTo>
                    <a:pt x="304" y="1513"/>
                  </a:lnTo>
                  <a:lnTo>
                    <a:pt x="298" y="1513"/>
                  </a:lnTo>
                  <a:lnTo>
                    <a:pt x="292" y="1513"/>
                  </a:lnTo>
                  <a:lnTo>
                    <a:pt x="286" y="1513"/>
                  </a:lnTo>
                  <a:lnTo>
                    <a:pt x="280" y="1513"/>
                  </a:lnTo>
                  <a:lnTo>
                    <a:pt x="274" y="1513"/>
                  </a:lnTo>
                  <a:lnTo>
                    <a:pt x="268" y="1513"/>
                  </a:lnTo>
                  <a:lnTo>
                    <a:pt x="262" y="1513"/>
                  </a:lnTo>
                  <a:lnTo>
                    <a:pt x="256" y="1513"/>
                  </a:lnTo>
                  <a:lnTo>
                    <a:pt x="250" y="1513"/>
                  </a:lnTo>
                  <a:lnTo>
                    <a:pt x="238" y="1506"/>
                  </a:lnTo>
                  <a:lnTo>
                    <a:pt x="238" y="1496"/>
                  </a:lnTo>
                  <a:lnTo>
                    <a:pt x="232" y="1492"/>
                  </a:lnTo>
                  <a:lnTo>
                    <a:pt x="232" y="1458"/>
                  </a:lnTo>
                  <a:lnTo>
                    <a:pt x="226" y="1440"/>
                  </a:lnTo>
                  <a:lnTo>
                    <a:pt x="226" y="1337"/>
                  </a:lnTo>
                  <a:lnTo>
                    <a:pt x="220" y="1271"/>
                  </a:lnTo>
                  <a:lnTo>
                    <a:pt x="220" y="936"/>
                  </a:lnTo>
                  <a:lnTo>
                    <a:pt x="214" y="781"/>
                  </a:lnTo>
                  <a:lnTo>
                    <a:pt x="214" y="145"/>
                  </a:lnTo>
                  <a:lnTo>
                    <a:pt x="208" y="49"/>
                  </a:lnTo>
                  <a:lnTo>
                    <a:pt x="208" y="0"/>
                  </a:lnTo>
                  <a:lnTo>
                    <a:pt x="208" y="66"/>
                  </a:lnTo>
                  <a:lnTo>
                    <a:pt x="202" y="170"/>
                  </a:lnTo>
                  <a:lnTo>
                    <a:pt x="202" y="812"/>
                  </a:lnTo>
                  <a:lnTo>
                    <a:pt x="196" y="964"/>
                  </a:lnTo>
                  <a:lnTo>
                    <a:pt x="196" y="1285"/>
                  </a:lnTo>
                  <a:lnTo>
                    <a:pt x="190" y="1347"/>
                  </a:lnTo>
                  <a:lnTo>
                    <a:pt x="190" y="1458"/>
                  </a:lnTo>
                  <a:lnTo>
                    <a:pt x="184" y="1468"/>
                  </a:lnTo>
                  <a:lnTo>
                    <a:pt x="184" y="1489"/>
                  </a:lnTo>
                  <a:lnTo>
                    <a:pt x="178" y="1496"/>
                  </a:lnTo>
                  <a:lnTo>
                    <a:pt x="178" y="1506"/>
                  </a:lnTo>
                  <a:lnTo>
                    <a:pt x="173" y="1510"/>
                  </a:lnTo>
                  <a:lnTo>
                    <a:pt x="167" y="1513"/>
                  </a:lnTo>
                  <a:lnTo>
                    <a:pt x="161" y="1513"/>
                  </a:lnTo>
                  <a:lnTo>
                    <a:pt x="155" y="1513"/>
                  </a:lnTo>
                  <a:lnTo>
                    <a:pt x="149" y="1513"/>
                  </a:lnTo>
                  <a:lnTo>
                    <a:pt x="143" y="1513"/>
                  </a:lnTo>
                  <a:lnTo>
                    <a:pt x="137" y="1513"/>
                  </a:lnTo>
                  <a:lnTo>
                    <a:pt x="131" y="1513"/>
                  </a:lnTo>
                  <a:lnTo>
                    <a:pt x="125" y="1513"/>
                  </a:lnTo>
                  <a:lnTo>
                    <a:pt x="119" y="1513"/>
                  </a:lnTo>
                  <a:lnTo>
                    <a:pt x="113" y="1513"/>
                  </a:lnTo>
                  <a:lnTo>
                    <a:pt x="107" y="1513"/>
                  </a:lnTo>
                  <a:lnTo>
                    <a:pt x="101" y="1513"/>
                  </a:lnTo>
                  <a:lnTo>
                    <a:pt x="95" y="1513"/>
                  </a:lnTo>
                  <a:lnTo>
                    <a:pt x="89" y="1513"/>
                  </a:lnTo>
                  <a:lnTo>
                    <a:pt x="83" y="1513"/>
                  </a:lnTo>
                  <a:lnTo>
                    <a:pt x="77" y="1513"/>
                  </a:lnTo>
                  <a:lnTo>
                    <a:pt x="71" y="1513"/>
                  </a:lnTo>
                  <a:lnTo>
                    <a:pt x="65" y="1513"/>
                  </a:lnTo>
                  <a:lnTo>
                    <a:pt x="59" y="1513"/>
                  </a:lnTo>
                  <a:lnTo>
                    <a:pt x="53" y="1513"/>
                  </a:lnTo>
                  <a:lnTo>
                    <a:pt x="47" y="1513"/>
                  </a:lnTo>
                  <a:lnTo>
                    <a:pt x="42" y="1513"/>
                  </a:lnTo>
                  <a:lnTo>
                    <a:pt x="36" y="1513"/>
                  </a:lnTo>
                  <a:lnTo>
                    <a:pt x="30" y="1513"/>
                  </a:lnTo>
                  <a:lnTo>
                    <a:pt x="24" y="1513"/>
                  </a:lnTo>
                  <a:lnTo>
                    <a:pt x="18" y="1513"/>
                  </a:lnTo>
                  <a:lnTo>
                    <a:pt x="12" y="1513"/>
                  </a:lnTo>
                  <a:lnTo>
                    <a:pt x="6" y="1513"/>
                  </a:lnTo>
                  <a:lnTo>
                    <a:pt x="0" y="1513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46" name="Freeform 68"/>
            <p:cNvSpPr>
              <a:spLocks/>
            </p:cNvSpPr>
            <p:nvPr/>
          </p:nvSpPr>
          <p:spPr bwMode="auto">
            <a:xfrm>
              <a:off x="5546380" y="4996850"/>
              <a:ext cx="1191297" cy="14721"/>
            </a:xfrm>
            <a:custGeom>
              <a:avLst/>
              <a:gdLst>
                <a:gd name="T0" fmla="*/ 738 w 750"/>
                <a:gd name="T1" fmla="*/ 10 h 10"/>
                <a:gd name="T2" fmla="*/ 720 w 750"/>
                <a:gd name="T3" fmla="*/ 10 h 10"/>
                <a:gd name="T4" fmla="*/ 702 w 750"/>
                <a:gd name="T5" fmla="*/ 10 h 10"/>
                <a:gd name="T6" fmla="*/ 684 w 750"/>
                <a:gd name="T7" fmla="*/ 10 h 10"/>
                <a:gd name="T8" fmla="*/ 666 w 750"/>
                <a:gd name="T9" fmla="*/ 10 h 10"/>
                <a:gd name="T10" fmla="*/ 649 w 750"/>
                <a:gd name="T11" fmla="*/ 7 h 10"/>
                <a:gd name="T12" fmla="*/ 631 w 750"/>
                <a:gd name="T13" fmla="*/ 0 h 10"/>
                <a:gd name="T14" fmla="*/ 619 w 750"/>
                <a:gd name="T15" fmla="*/ 7 h 10"/>
                <a:gd name="T16" fmla="*/ 601 w 750"/>
                <a:gd name="T17" fmla="*/ 10 h 10"/>
                <a:gd name="T18" fmla="*/ 583 w 750"/>
                <a:gd name="T19" fmla="*/ 10 h 10"/>
                <a:gd name="T20" fmla="*/ 565 w 750"/>
                <a:gd name="T21" fmla="*/ 10 h 10"/>
                <a:gd name="T22" fmla="*/ 547 w 750"/>
                <a:gd name="T23" fmla="*/ 10 h 10"/>
                <a:gd name="T24" fmla="*/ 530 w 750"/>
                <a:gd name="T25" fmla="*/ 10 h 10"/>
                <a:gd name="T26" fmla="*/ 512 w 750"/>
                <a:gd name="T27" fmla="*/ 10 h 10"/>
                <a:gd name="T28" fmla="*/ 494 w 750"/>
                <a:gd name="T29" fmla="*/ 10 h 10"/>
                <a:gd name="T30" fmla="*/ 476 w 750"/>
                <a:gd name="T31" fmla="*/ 10 h 10"/>
                <a:gd name="T32" fmla="*/ 458 w 750"/>
                <a:gd name="T33" fmla="*/ 10 h 10"/>
                <a:gd name="T34" fmla="*/ 440 w 750"/>
                <a:gd name="T35" fmla="*/ 10 h 10"/>
                <a:gd name="T36" fmla="*/ 422 w 750"/>
                <a:gd name="T37" fmla="*/ 10 h 10"/>
                <a:gd name="T38" fmla="*/ 404 w 750"/>
                <a:gd name="T39" fmla="*/ 10 h 10"/>
                <a:gd name="T40" fmla="*/ 387 w 750"/>
                <a:gd name="T41" fmla="*/ 10 h 10"/>
                <a:gd name="T42" fmla="*/ 369 w 750"/>
                <a:gd name="T43" fmla="*/ 10 h 10"/>
                <a:gd name="T44" fmla="*/ 351 w 750"/>
                <a:gd name="T45" fmla="*/ 10 h 10"/>
                <a:gd name="T46" fmla="*/ 333 w 750"/>
                <a:gd name="T47" fmla="*/ 10 h 10"/>
                <a:gd name="T48" fmla="*/ 315 w 750"/>
                <a:gd name="T49" fmla="*/ 10 h 10"/>
                <a:gd name="T50" fmla="*/ 297 w 750"/>
                <a:gd name="T51" fmla="*/ 10 h 10"/>
                <a:gd name="T52" fmla="*/ 279 w 750"/>
                <a:gd name="T53" fmla="*/ 10 h 10"/>
                <a:gd name="T54" fmla="*/ 262 w 750"/>
                <a:gd name="T55" fmla="*/ 10 h 10"/>
                <a:gd name="T56" fmla="*/ 244 w 750"/>
                <a:gd name="T57" fmla="*/ 10 h 10"/>
                <a:gd name="T58" fmla="*/ 226 w 750"/>
                <a:gd name="T59" fmla="*/ 10 h 10"/>
                <a:gd name="T60" fmla="*/ 208 w 750"/>
                <a:gd name="T61" fmla="*/ 10 h 10"/>
                <a:gd name="T62" fmla="*/ 190 w 750"/>
                <a:gd name="T63" fmla="*/ 10 h 10"/>
                <a:gd name="T64" fmla="*/ 172 w 750"/>
                <a:gd name="T65" fmla="*/ 10 h 10"/>
                <a:gd name="T66" fmla="*/ 154 w 750"/>
                <a:gd name="T67" fmla="*/ 10 h 10"/>
                <a:gd name="T68" fmla="*/ 137 w 750"/>
                <a:gd name="T69" fmla="*/ 10 h 10"/>
                <a:gd name="T70" fmla="*/ 119 w 750"/>
                <a:gd name="T71" fmla="*/ 10 h 10"/>
                <a:gd name="T72" fmla="*/ 101 w 750"/>
                <a:gd name="T73" fmla="*/ 10 h 10"/>
                <a:gd name="T74" fmla="*/ 83 w 750"/>
                <a:gd name="T75" fmla="*/ 10 h 10"/>
                <a:gd name="T76" fmla="*/ 65 w 750"/>
                <a:gd name="T77" fmla="*/ 10 h 10"/>
                <a:gd name="T78" fmla="*/ 47 w 750"/>
                <a:gd name="T79" fmla="*/ 10 h 10"/>
                <a:gd name="T80" fmla="*/ 29 w 750"/>
                <a:gd name="T81" fmla="*/ 10 h 10"/>
                <a:gd name="T82" fmla="*/ 12 w 750"/>
                <a:gd name="T8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50" h="10">
                  <a:moveTo>
                    <a:pt x="750" y="10"/>
                  </a:moveTo>
                  <a:lnTo>
                    <a:pt x="744" y="10"/>
                  </a:lnTo>
                  <a:lnTo>
                    <a:pt x="738" y="10"/>
                  </a:lnTo>
                  <a:lnTo>
                    <a:pt x="732" y="10"/>
                  </a:lnTo>
                  <a:lnTo>
                    <a:pt x="726" y="10"/>
                  </a:lnTo>
                  <a:lnTo>
                    <a:pt x="720" y="10"/>
                  </a:lnTo>
                  <a:lnTo>
                    <a:pt x="714" y="10"/>
                  </a:lnTo>
                  <a:lnTo>
                    <a:pt x="708" y="10"/>
                  </a:lnTo>
                  <a:lnTo>
                    <a:pt x="702" y="10"/>
                  </a:lnTo>
                  <a:lnTo>
                    <a:pt x="696" y="10"/>
                  </a:lnTo>
                  <a:lnTo>
                    <a:pt x="690" y="10"/>
                  </a:lnTo>
                  <a:lnTo>
                    <a:pt x="684" y="10"/>
                  </a:lnTo>
                  <a:lnTo>
                    <a:pt x="678" y="10"/>
                  </a:lnTo>
                  <a:lnTo>
                    <a:pt x="672" y="10"/>
                  </a:lnTo>
                  <a:lnTo>
                    <a:pt x="666" y="10"/>
                  </a:lnTo>
                  <a:lnTo>
                    <a:pt x="661" y="10"/>
                  </a:lnTo>
                  <a:lnTo>
                    <a:pt x="655" y="10"/>
                  </a:lnTo>
                  <a:lnTo>
                    <a:pt x="649" y="7"/>
                  </a:lnTo>
                  <a:lnTo>
                    <a:pt x="643" y="3"/>
                  </a:lnTo>
                  <a:lnTo>
                    <a:pt x="637" y="0"/>
                  </a:lnTo>
                  <a:lnTo>
                    <a:pt x="631" y="0"/>
                  </a:lnTo>
                  <a:lnTo>
                    <a:pt x="619" y="7"/>
                  </a:lnTo>
                  <a:lnTo>
                    <a:pt x="625" y="7"/>
                  </a:lnTo>
                  <a:lnTo>
                    <a:pt x="619" y="7"/>
                  </a:lnTo>
                  <a:lnTo>
                    <a:pt x="613" y="10"/>
                  </a:lnTo>
                  <a:lnTo>
                    <a:pt x="607" y="10"/>
                  </a:lnTo>
                  <a:lnTo>
                    <a:pt x="601" y="10"/>
                  </a:lnTo>
                  <a:lnTo>
                    <a:pt x="595" y="10"/>
                  </a:lnTo>
                  <a:lnTo>
                    <a:pt x="589" y="10"/>
                  </a:lnTo>
                  <a:lnTo>
                    <a:pt x="583" y="10"/>
                  </a:lnTo>
                  <a:lnTo>
                    <a:pt x="577" y="10"/>
                  </a:lnTo>
                  <a:lnTo>
                    <a:pt x="571" y="10"/>
                  </a:lnTo>
                  <a:lnTo>
                    <a:pt x="565" y="10"/>
                  </a:lnTo>
                  <a:lnTo>
                    <a:pt x="559" y="10"/>
                  </a:lnTo>
                  <a:lnTo>
                    <a:pt x="553" y="10"/>
                  </a:lnTo>
                  <a:lnTo>
                    <a:pt x="547" y="10"/>
                  </a:lnTo>
                  <a:lnTo>
                    <a:pt x="541" y="10"/>
                  </a:lnTo>
                  <a:lnTo>
                    <a:pt x="535" y="10"/>
                  </a:lnTo>
                  <a:lnTo>
                    <a:pt x="530" y="10"/>
                  </a:lnTo>
                  <a:lnTo>
                    <a:pt x="524" y="10"/>
                  </a:lnTo>
                  <a:lnTo>
                    <a:pt x="518" y="10"/>
                  </a:lnTo>
                  <a:lnTo>
                    <a:pt x="512" y="10"/>
                  </a:lnTo>
                  <a:lnTo>
                    <a:pt x="506" y="10"/>
                  </a:lnTo>
                  <a:lnTo>
                    <a:pt x="500" y="10"/>
                  </a:lnTo>
                  <a:lnTo>
                    <a:pt x="494" y="10"/>
                  </a:lnTo>
                  <a:lnTo>
                    <a:pt x="488" y="10"/>
                  </a:lnTo>
                  <a:lnTo>
                    <a:pt x="482" y="10"/>
                  </a:lnTo>
                  <a:lnTo>
                    <a:pt x="476" y="10"/>
                  </a:lnTo>
                  <a:lnTo>
                    <a:pt x="470" y="10"/>
                  </a:lnTo>
                  <a:lnTo>
                    <a:pt x="464" y="10"/>
                  </a:lnTo>
                  <a:lnTo>
                    <a:pt x="458" y="10"/>
                  </a:lnTo>
                  <a:lnTo>
                    <a:pt x="452" y="10"/>
                  </a:lnTo>
                  <a:lnTo>
                    <a:pt x="446" y="10"/>
                  </a:lnTo>
                  <a:lnTo>
                    <a:pt x="440" y="10"/>
                  </a:lnTo>
                  <a:lnTo>
                    <a:pt x="434" y="10"/>
                  </a:lnTo>
                  <a:lnTo>
                    <a:pt x="428" y="10"/>
                  </a:lnTo>
                  <a:lnTo>
                    <a:pt x="422" y="10"/>
                  </a:lnTo>
                  <a:lnTo>
                    <a:pt x="416" y="10"/>
                  </a:lnTo>
                  <a:lnTo>
                    <a:pt x="410" y="10"/>
                  </a:lnTo>
                  <a:lnTo>
                    <a:pt x="404" y="10"/>
                  </a:lnTo>
                  <a:lnTo>
                    <a:pt x="399" y="10"/>
                  </a:lnTo>
                  <a:lnTo>
                    <a:pt x="393" y="10"/>
                  </a:lnTo>
                  <a:lnTo>
                    <a:pt x="387" y="10"/>
                  </a:lnTo>
                  <a:lnTo>
                    <a:pt x="381" y="10"/>
                  </a:lnTo>
                  <a:lnTo>
                    <a:pt x="375" y="10"/>
                  </a:lnTo>
                  <a:lnTo>
                    <a:pt x="369" y="10"/>
                  </a:lnTo>
                  <a:lnTo>
                    <a:pt x="363" y="10"/>
                  </a:lnTo>
                  <a:lnTo>
                    <a:pt x="357" y="10"/>
                  </a:lnTo>
                  <a:lnTo>
                    <a:pt x="351" y="10"/>
                  </a:lnTo>
                  <a:lnTo>
                    <a:pt x="345" y="10"/>
                  </a:lnTo>
                  <a:lnTo>
                    <a:pt x="339" y="10"/>
                  </a:lnTo>
                  <a:lnTo>
                    <a:pt x="333" y="10"/>
                  </a:lnTo>
                  <a:lnTo>
                    <a:pt x="327" y="10"/>
                  </a:lnTo>
                  <a:lnTo>
                    <a:pt x="321" y="10"/>
                  </a:lnTo>
                  <a:lnTo>
                    <a:pt x="315" y="10"/>
                  </a:lnTo>
                  <a:lnTo>
                    <a:pt x="309" y="10"/>
                  </a:lnTo>
                  <a:lnTo>
                    <a:pt x="303" y="10"/>
                  </a:lnTo>
                  <a:lnTo>
                    <a:pt x="297" y="10"/>
                  </a:lnTo>
                  <a:lnTo>
                    <a:pt x="291" y="10"/>
                  </a:lnTo>
                  <a:lnTo>
                    <a:pt x="285" y="10"/>
                  </a:lnTo>
                  <a:lnTo>
                    <a:pt x="279" y="10"/>
                  </a:lnTo>
                  <a:lnTo>
                    <a:pt x="274" y="10"/>
                  </a:lnTo>
                  <a:lnTo>
                    <a:pt x="268" y="10"/>
                  </a:lnTo>
                  <a:lnTo>
                    <a:pt x="262" y="10"/>
                  </a:lnTo>
                  <a:lnTo>
                    <a:pt x="256" y="10"/>
                  </a:lnTo>
                  <a:lnTo>
                    <a:pt x="250" y="10"/>
                  </a:lnTo>
                  <a:lnTo>
                    <a:pt x="244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26" y="10"/>
                  </a:lnTo>
                  <a:lnTo>
                    <a:pt x="220" y="10"/>
                  </a:lnTo>
                  <a:lnTo>
                    <a:pt x="214" y="10"/>
                  </a:lnTo>
                  <a:lnTo>
                    <a:pt x="208" y="10"/>
                  </a:lnTo>
                  <a:lnTo>
                    <a:pt x="202" y="10"/>
                  </a:lnTo>
                  <a:lnTo>
                    <a:pt x="196" y="10"/>
                  </a:lnTo>
                  <a:lnTo>
                    <a:pt x="190" y="10"/>
                  </a:lnTo>
                  <a:lnTo>
                    <a:pt x="184" y="10"/>
                  </a:lnTo>
                  <a:lnTo>
                    <a:pt x="178" y="10"/>
                  </a:lnTo>
                  <a:lnTo>
                    <a:pt x="172" y="10"/>
                  </a:lnTo>
                  <a:lnTo>
                    <a:pt x="166" y="10"/>
                  </a:lnTo>
                  <a:lnTo>
                    <a:pt x="160" y="10"/>
                  </a:lnTo>
                  <a:lnTo>
                    <a:pt x="154" y="10"/>
                  </a:lnTo>
                  <a:lnTo>
                    <a:pt x="148" y="10"/>
                  </a:lnTo>
                  <a:lnTo>
                    <a:pt x="143" y="10"/>
                  </a:lnTo>
                  <a:lnTo>
                    <a:pt x="137" y="10"/>
                  </a:lnTo>
                  <a:lnTo>
                    <a:pt x="131" y="10"/>
                  </a:lnTo>
                  <a:lnTo>
                    <a:pt x="125" y="10"/>
                  </a:lnTo>
                  <a:lnTo>
                    <a:pt x="119" y="10"/>
                  </a:lnTo>
                  <a:lnTo>
                    <a:pt x="113" y="10"/>
                  </a:lnTo>
                  <a:lnTo>
                    <a:pt x="107" y="10"/>
                  </a:lnTo>
                  <a:lnTo>
                    <a:pt x="101" y="10"/>
                  </a:lnTo>
                  <a:lnTo>
                    <a:pt x="95" y="10"/>
                  </a:lnTo>
                  <a:lnTo>
                    <a:pt x="89" y="10"/>
                  </a:lnTo>
                  <a:lnTo>
                    <a:pt x="83" y="10"/>
                  </a:lnTo>
                  <a:lnTo>
                    <a:pt x="77" y="10"/>
                  </a:lnTo>
                  <a:lnTo>
                    <a:pt x="71" y="10"/>
                  </a:lnTo>
                  <a:lnTo>
                    <a:pt x="65" y="10"/>
                  </a:lnTo>
                  <a:lnTo>
                    <a:pt x="59" y="10"/>
                  </a:lnTo>
                  <a:lnTo>
                    <a:pt x="53" y="10"/>
                  </a:lnTo>
                  <a:lnTo>
                    <a:pt x="47" y="10"/>
                  </a:lnTo>
                  <a:lnTo>
                    <a:pt x="41" y="10"/>
                  </a:lnTo>
                  <a:lnTo>
                    <a:pt x="35" y="10"/>
                  </a:lnTo>
                  <a:lnTo>
                    <a:pt x="29" y="10"/>
                  </a:lnTo>
                  <a:lnTo>
                    <a:pt x="23" y="10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0" y="10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47" name="Freeform 69"/>
            <p:cNvSpPr>
              <a:spLocks/>
            </p:cNvSpPr>
            <p:nvPr/>
          </p:nvSpPr>
          <p:spPr bwMode="auto">
            <a:xfrm>
              <a:off x="4345890" y="5011571"/>
              <a:ext cx="1200490" cy="0"/>
            </a:xfrm>
            <a:custGeom>
              <a:avLst/>
              <a:gdLst>
                <a:gd name="T0" fmla="*/ 745 w 757"/>
                <a:gd name="T1" fmla="*/ 727 w 757"/>
                <a:gd name="T2" fmla="*/ 709 w 757"/>
                <a:gd name="T3" fmla="*/ 691 w 757"/>
                <a:gd name="T4" fmla="*/ 673 w 757"/>
                <a:gd name="T5" fmla="*/ 655 w 757"/>
                <a:gd name="T6" fmla="*/ 638 w 757"/>
                <a:gd name="T7" fmla="*/ 620 w 757"/>
                <a:gd name="T8" fmla="*/ 602 w 757"/>
                <a:gd name="T9" fmla="*/ 584 w 757"/>
                <a:gd name="T10" fmla="*/ 566 w 757"/>
                <a:gd name="T11" fmla="*/ 548 w 757"/>
                <a:gd name="T12" fmla="*/ 530 w 757"/>
                <a:gd name="T13" fmla="*/ 512 w 757"/>
                <a:gd name="T14" fmla="*/ 495 w 757"/>
                <a:gd name="T15" fmla="*/ 477 w 757"/>
                <a:gd name="T16" fmla="*/ 459 w 757"/>
                <a:gd name="T17" fmla="*/ 441 w 757"/>
                <a:gd name="T18" fmla="*/ 423 w 757"/>
                <a:gd name="T19" fmla="*/ 405 w 757"/>
                <a:gd name="T20" fmla="*/ 387 w 757"/>
                <a:gd name="T21" fmla="*/ 370 w 757"/>
                <a:gd name="T22" fmla="*/ 352 w 757"/>
                <a:gd name="T23" fmla="*/ 334 w 757"/>
                <a:gd name="T24" fmla="*/ 316 w 757"/>
                <a:gd name="T25" fmla="*/ 298 w 757"/>
                <a:gd name="T26" fmla="*/ 280 w 757"/>
                <a:gd name="T27" fmla="*/ 262 w 757"/>
                <a:gd name="T28" fmla="*/ 245 w 757"/>
                <a:gd name="T29" fmla="*/ 227 w 757"/>
                <a:gd name="T30" fmla="*/ 209 w 757"/>
                <a:gd name="T31" fmla="*/ 191 w 757"/>
                <a:gd name="T32" fmla="*/ 173 w 757"/>
                <a:gd name="T33" fmla="*/ 155 w 757"/>
                <a:gd name="T34" fmla="*/ 137 w 757"/>
                <a:gd name="T35" fmla="*/ 120 w 757"/>
                <a:gd name="T36" fmla="*/ 102 w 757"/>
                <a:gd name="T37" fmla="*/ 84 w 757"/>
                <a:gd name="T38" fmla="*/ 66 w 757"/>
                <a:gd name="T39" fmla="*/ 48 w 757"/>
                <a:gd name="T40" fmla="*/ 30 w 757"/>
                <a:gd name="T41" fmla="*/ 12 w 7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57">
                  <a:moveTo>
                    <a:pt x="757" y="0"/>
                  </a:moveTo>
                  <a:lnTo>
                    <a:pt x="751" y="0"/>
                  </a:lnTo>
                  <a:lnTo>
                    <a:pt x="745" y="0"/>
                  </a:lnTo>
                  <a:lnTo>
                    <a:pt x="739" y="0"/>
                  </a:lnTo>
                  <a:lnTo>
                    <a:pt x="733" y="0"/>
                  </a:lnTo>
                  <a:lnTo>
                    <a:pt x="727" y="0"/>
                  </a:lnTo>
                  <a:lnTo>
                    <a:pt x="721" y="0"/>
                  </a:lnTo>
                  <a:lnTo>
                    <a:pt x="715" y="0"/>
                  </a:lnTo>
                  <a:lnTo>
                    <a:pt x="709" y="0"/>
                  </a:lnTo>
                  <a:lnTo>
                    <a:pt x="703" y="0"/>
                  </a:lnTo>
                  <a:lnTo>
                    <a:pt x="697" y="0"/>
                  </a:lnTo>
                  <a:lnTo>
                    <a:pt x="691" y="0"/>
                  </a:lnTo>
                  <a:lnTo>
                    <a:pt x="685" y="0"/>
                  </a:lnTo>
                  <a:lnTo>
                    <a:pt x="679" y="0"/>
                  </a:lnTo>
                  <a:lnTo>
                    <a:pt x="673" y="0"/>
                  </a:lnTo>
                  <a:lnTo>
                    <a:pt x="667" y="0"/>
                  </a:lnTo>
                  <a:lnTo>
                    <a:pt x="661" y="0"/>
                  </a:lnTo>
                  <a:lnTo>
                    <a:pt x="655" y="0"/>
                  </a:lnTo>
                  <a:lnTo>
                    <a:pt x="649" y="0"/>
                  </a:lnTo>
                  <a:lnTo>
                    <a:pt x="643" y="0"/>
                  </a:lnTo>
                  <a:lnTo>
                    <a:pt x="638" y="0"/>
                  </a:lnTo>
                  <a:lnTo>
                    <a:pt x="632" y="0"/>
                  </a:lnTo>
                  <a:lnTo>
                    <a:pt x="626" y="0"/>
                  </a:lnTo>
                  <a:lnTo>
                    <a:pt x="620" y="0"/>
                  </a:lnTo>
                  <a:lnTo>
                    <a:pt x="614" y="0"/>
                  </a:lnTo>
                  <a:lnTo>
                    <a:pt x="608" y="0"/>
                  </a:lnTo>
                  <a:lnTo>
                    <a:pt x="602" y="0"/>
                  </a:lnTo>
                  <a:lnTo>
                    <a:pt x="596" y="0"/>
                  </a:lnTo>
                  <a:lnTo>
                    <a:pt x="590" y="0"/>
                  </a:lnTo>
                  <a:lnTo>
                    <a:pt x="584" y="0"/>
                  </a:lnTo>
                  <a:lnTo>
                    <a:pt x="578" y="0"/>
                  </a:lnTo>
                  <a:lnTo>
                    <a:pt x="572" y="0"/>
                  </a:lnTo>
                  <a:lnTo>
                    <a:pt x="566" y="0"/>
                  </a:lnTo>
                  <a:lnTo>
                    <a:pt x="560" y="0"/>
                  </a:lnTo>
                  <a:lnTo>
                    <a:pt x="554" y="0"/>
                  </a:lnTo>
                  <a:lnTo>
                    <a:pt x="548" y="0"/>
                  </a:lnTo>
                  <a:lnTo>
                    <a:pt x="542" y="0"/>
                  </a:lnTo>
                  <a:lnTo>
                    <a:pt x="536" y="0"/>
                  </a:lnTo>
                  <a:lnTo>
                    <a:pt x="530" y="0"/>
                  </a:lnTo>
                  <a:lnTo>
                    <a:pt x="524" y="0"/>
                  </a:lnTo>
                  <a:lnTo>
                    <a:pt x="518" y="0"/>
                  </a:lnTo>
                  <a:lnTo>
                    <a:pt x="512" y="0"/>
                  </a:lnTo>
                  <a:lnTo>
                    <a:pt x="507" y="0"/>
                  </a:lnTo>
                  <a:lnTo>
                    <a:pt x="501" y="0"/>
                  </a:lnTo>
                  <a:lnTo>
                    <a:pt x="495" y="0"/>
                  </a:lnTo>
                  <a:lnTo>
                    <a:pt x="489" y="0"/>
                  </a:lnTo>
                  <a:lnTo>
                    <a:pt x="483" y="0"/>
                  </a:lnTo>
                  <a:lnTo>
                    <a:pt x="477" y="0"/>
                  </a:lnTo>
                  <a:lnTo>
                    <a:pt x="471" y="0"/>
                  </a:lnTo>
                  <a:lnTo>
                    <a:pt x="465" y="0"/>
                  </a:lnTo>
                  <a:lnTo>
                    <a:pt x="459" y="0"/>
                  </a:lnTo>
                  <a:lnTo>
                    <a:pt x="453" y="0"/>
                  </a:lnTo>
                  <a:lnTo>
                    <a:pt x="447" y="0"/>
                  </a:lnTo>
                  <a:lnTo>
                    <a:pt x="441" y="0"/>
                  </a:lnTo>
                  <a:lnTo>
                    <a:pt x="435" y="0"/>
                  </a:lnTo>
                  <a:lnTo>
                    <a:pt x="429" y="0"/>
                  </a:lnTo>
                  <a:lnTo>
                    <a:pt x="423" y="0"/>
                  </a:lnTo>
                  <a:lnTo>
                    <a:pt x="417" y="0"/>
                  </a:lnTo>
                  <a:lnTo>
                    <a:pt x="411" y="0"/>
                  </a:lnTo>
                  <a:lnTo>
                    <a:pt x="405" y="0"/>
                  </a:lnTo>
                  <a:lnTo>
                    <a:pt x="399" y="0"/>
                  </a:lnTo>
                  <a:lnTo>
                    <a:pt x="393" y="0"/>
                  </a:lnTo>
                  <a:lnTo>
                    <a:pt x="387" y="0"/>
                  </a:lnTo>
                  <a:lnTo>
                    <a:pt x="382" y="0"/>
                  </a:lnTo>
                  <a:lnTo>
                    <a:pt x="376" y="0"/>
                  </a:lnTo>
                  <a:lnTo>
                    <a:pt x="370" y="0"/>
                  </a:lnTo>
                  <a:lnTo>
                    <a:pt x="364" y="0"/>
                  </a:lnTo>
                  <a:lnTo>
                    <a:pt x="358" y="0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328" y="0"/>
                  </a:lnTo>
                  <a:lnTo>
                    <a:pt x="322" y="0"/>
                  </a:lnTo>
                  <a:lnTo>
                    <a:pt x="316" y="0"/>
                  </a:lnTo>
                  <a:lnTo>
                    <a:pt x="310" y="0"/>
                  </a:lnTo>
                  <a:lnTo>
                    <a:pt x="304" y="0"/>
                  </a:lnTo>
                  <a:lnTo>
                    <a:pt x="298" y="0"/>
                  </a:lnTo>
                  <a:lnTo>
                    <a:pt x="292" y="0"/>
                  </a:lnTo>
                  <a:lnTo>
                    <a:pt x="286" y="0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68" y="0"/>
                  </a:lnTo>
                  <a:lnTo>
                    <a:pt x="262" y="0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45" y="0"/>
                  </a:lnTo>
                  <a:lnTo>
                    <a:pt x="239" y="0"/>
                  </a:lnTo>
                  <a:lnTo>
                    <a:pt x="233" y="0"/>
                  </a:lnTo>
                  <a:lnTo>
                    <a:pt x="227" y="0"/>
                  </a:lnTo>
                  <a:lnTo>
                    <a:pt x="221" y="0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48" name="Freeform 70"/>
            <p:cNvSpPr>
              <a:spLocks/>
            </p:cNvSpPr>
            <p:nvPr/>
          </p:nvSpPr>
          <p:spPr bwMode="auto">
            <a:xfrm>
              <a:off x="3154593" y="5007892"/>
              <a:ext cx="1191297" cy="3679"/>
            </a:xfrm>
            <a:custGeom>
              <a:avLst/>
              <a:gdLst>
                <a:gd name="T0" fmla="*/ 739 w 750"/>
                <a:gd name="T1" fmla="*/ 3 h 3"/>
                <a:gd name="T2" fmla="*/ 721 w 750"/>
                <a:gd name="T3" fmla="*/ 3 h 3"/>
                <a:gd name="T4" fmla="*/ 703 w 750"/>
                <a:gd name="T5" fmla="*/ 3 h 3"/>
                <a:gd name="T6" fmla="*/ 685 w 750"/>
                <a:gd name="T7" fmla="*/ 3 h 3"/>
                <a:gd name="T8" fmla="*/ 667 w 750"/>
                <a:gd name="T9" fmla="*/ 3 h 3"/>
                <a:gd name="T10" fmla="*/ 649 w 750"/>
                <a:gd name="T11" fmla="*/ 3 h 3"/>
                <a:gd name="T12" fmla="*/ 631 w 750"/>
                <a:gd name="T13" fmla="*/ 3 h 3"/>
                <a:gd name="T14" fmla="*/ 613 w 750"/>
                <a:gd name="T15" fmla="*/ 3 h 3"/>
                <a:gd name="T16" fmla="*/ 596 w 750"/>
                <a:gd name="T17" fmla="*/ 3 h 3"/>
                <a:gd name="T18" fmla="*/ 578 w 750"/>
                <a:gd name="T19" fmla="*/ 3 h 3"/>
                <a:gd name="T20" fmla="*/ 560 w 750"/>
                <a:gd name="T21" fmla="*/ 3 h 3"/>
                <a:gd name="T22" fmla="*/ 542 w 750"/>
                <a:gd name="T23" fmla="*/ 3 h 3"/>
                <a:gd name="T24" fmla="*/ 524 w 750"/>
                <a:gd name="T25" fmla="*/ 3 h 3"/>
                <a:gd name="T26" fmla="*/ 506 w 750"/>
                <a:gd name="T27" fmla="*/ 3 h 3"/>
                <a:gd name="T28" fmla="*/ 488 w 750"/>
                <a:gd name="T29" fmla="*/ 3 h 3"/>
                <a:gd name="T30" fmla="*/ 471 w 750"/>
                <a:gd name="T31" fmla="*/ 3 h 3"/>
                <a:gd name="T32" fmla="*/ 453 w 750"/>
                <a:gd name="T33" fmla="*/ 0 h 3"/>
                <a:gd name="T34" fmla="*/ 435 w 750"/>
                <a:gd name="T35" fmla="*/ 3 h 3"/>
                <a:gd name="T36" fmla="*/ 417 w 750"/>
                <a:gd name="T37" fmla="*/ 3 h 3"/>
                <a:gd name="T38" fmla="*/ 399 w 750"/>
                <a:gd name="T39" fmla="*/ 3 h 3"/>
                <a:gd name="T40" fmla="*/ 381 w 750"/>
                <a:gd name="T41" fmla="*/ 3 h 3"/>
                <a:gd name="T42" fmla="*/ 363 w 750"/>
                <a:gd name="T43" fmla="*/ 3 h 3"/>
                <a:gd name="T44" fmla="*/ 346 w 750"/>
                <a:gd name="T45" fmla="*/ 3 h 3"/>
                <a:gd name="T46" fmla="*/ 328 w 750"/>
                <a:gd name="T47" fmla="*/ 3 h 3"/>
                <a:gd name="T48" fmla="*/ 310 w 750"/>
                <a:gd name="T49" fmla="*/ 3 h 3"/>
                <a:gd name="T50" fmla="*/ 292 w 750"/>
                <a:gd name="T51" fmla="*/ 3 h 3"/>
                <a:gd name="T52" fmla="*/ 274 w 750"/>
                <a:gd name="T53" fmla="*/ 3 h 3"/>
                <a:gd name="T54" fmla="*/ 256 w 750"/>
                <a:gd name="T55" fmla="*/ 3 h 3"/>
                <a:gd name="T56" fmla="*/ 238 w 750"/>
                <a:gd name="T57" fmla="*/ 0 h 3"/>
                <a:gd name="T58" fmla="*/ 221 w 750"/>
                <a:gd name="T59" fmla="*/ 0 h 3"/>
                <a:gd name="T60" fmla="*/ 203 w 750"/>
                <a:gd name="T61" fmla="*/ 0 h 3"/>
                <a:gd name="T62" fmla="*/ 179 w 750"/>
                <a:gd name="T63" fmla="*/ 0 h 3"/>
                <a:gd name="T64" fmla="*/ 173 w 750"/>
                <a:gd name="T65" fmla="*/ 3 h 3"/>
                <a:gd name="T66" fmla="*/ 155 w 750"/>
                <a:gd name="T67" fmla="*/ 0 h 3"/>
                <a:gd name="T68" fmla="*/ 137 w 750"/>
                <a:gd name="T69" fmla="*/ 3 h 3"/>
                <a:gd name="T70" fmla="*/ 119 w 750"/>
                <a:gd name="T71" fmla="*/ 0 h 3"/>
                <a:gd name="T72" fmla="*/ 101 w 750"/>
                <a:gd name="T73" fmla="*/ 3 h 3"/>
                <a:gd name="T74" fmla="*/ 84 w 750"/>
                <a:gd name="T75" fmla="*/ 3 h 3"/>
                <a:gd name="T76" fmla="*/ 66 w 750"/>
                <a:gd name="T77" fmla="*/ 3 h 3"/>
                <a:gd name="T78" fmla="*/ 48 w 750"/>
                <a:gd name="T79" fmla="*/ 0 h 3"/>
                <a:gd name="T80" fmla="*/ 30 w 750"/>
                <a:gd name="T81" fmla="*/ 3 h 3"/>
                <a:gd name="T82" fmla="*/ 12 w 750"/>
                <a:gd name="T8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50" h="3">
                  <a:moveTo>
                    <a:pt x="750" y="3"/>
                  </a:moveTo>
                  <a:lnTo>
                    <a:pt x="744" y="3"/>
                  </a:lnTo>
                  <a:lnTo>
                    <a:pt x="739" y="3"/>
                  </a:lnTo>
                  <a:lnTo>
                    <a:pt x="733" y="3"/>
                  </a:lnTo>
                  <a:lnTo>
                    <a:pt x="727" y="3"/>
                  </a:lnTo>
                  <a:lnTo>
                    <a:pt x="721" y="3"/>
                  </a:lnTo>
                  <a:lnTo>
                    <a:pt x="715" y="3"/>
                  </a:lnTo>
                  <a:lnTo>
                    <a:pt x="709" y="3"/>
                  </a:lnTo>
                  <a:lnTo>
                    <a:pt x="703" y="3"/>
                  </a:lnTo>
                  <a:lnTo>
                    <a:pt x="697" y="3"/>
                  </a:lnTo>
                  <a:lnTo>
                    <a:pt x="691" y="3"/>
                  </a:lnTo>
                  <a:lnTo>
                    <a:pt x="685" y="3"/>
                  </a:lnTo>
                  <a:lnTo>
                    <a:pt x="679" y="3"/>
                  </a:lnTo>
                  <a:lnTo>
                    <a:pt x="673" y="3"/>
                  </a:lnTo>
                  <a:lnTo>
                    <a:pt x="667" y="3"/>
                  </a:lnTo>
                  <a:lnTo>
                    <a:pt x="661" y="3"/>
                  </a:lnTo>
                  <a:lnTo>
                    <a:pt x="655" y="3"/>
                  </a:lnTo>
                  <a:lnTo>
                    <a:pt x="649" y="3"/>
                  </a:lnTo>
                  <a:lnTo>
                    <a:pt x="643" y="3"/>
                  </a:lnTo>
                  <a:lnTo>
                    <a:pt x="637" y="3"/>
                  </a:lnTo>
                  <a:lnTo>
                    <a:pt x="631" y="3"/>
                  </a:lnTo>
                  <a:lnTo>
                    <a:pt x="625" y="3"/>
                  </a:lnTo>
                  <a:lnTo>
                    <a:pt x="619" y="3"/>
                  </a:lnTo>
                  <a:lnTo>
                    <a:pt x="613" y="3"/>
                  </a:lnTo>
                  <a:lnTo>
                    <a:pt x="608" y="3"/>
                  </a:lnTo>
                  <a:lnTo>
                    <a:pt x="602" y="3"/>
                  </a:lnTo>
                  <a:lnTo>
                    <a:pt x="596" y="3"/>
                  </a:lnTo>
                  <a:lnTo>
                    <a:pt x="590" y="3"/>
                  </a:lnTo>
                  <a:lnTo>
                    <a:pt x="584" y="3"/>
                  </a:lnTo>
                  <a:lnTo>
                    <a:pt x="578" y="3"/>
                  </a:lnTo>
                  <a:lnTo>
                    <a:pt x="572" y="3"/>
                  </a:lnTo>
                  <a:lnTo>
                    <a:pt x="566" y="3"/>
                  </a:lnTo>
                  <a:lnTo>
                    <a:pt x="560" y="3"/>
                  </a:lnTo>
                  <a:lnTo>
                    <a:pt x="554" y="3"/>
                  </a:lnTo>
                  <a:lnTo>
                    <a:pt x="548" y="3"/>
                  </a:lnTo>
                  <a:lnTo>
                    <a:pt x="542" y="3"/>
                  </a:lnTo>
                  <a:lnTo>
                    <a:pt x="536" y="3"/>
                  </a:lnTo>
                  <a:lnTo>
                    <a:pt x="530" y="3"/>
                  </a:lnTo>
                  <a:lnTo>
                    <a:pt x="524" y="3"/>
                  </a:lnTo>
                  <a:lnTo>
                    <a:pt x="518" y="3"/>
                  </a:lnTo>
                  <a:lnTo>
                    <a:pt x="512" y="3"/>
                  </a:lnTo>
                  <a:lnTo>
                    <a:pt x="506" y="3"/>
                  </a:lnTo>
                  <a:lnTo>
                    <a:pt x="500" y="3"/>
                  </a:lnTo>
                  <a:lnTo>
                    <a:pt x="494" y="3"/>
                  </a:lnTo>
                  <a:lnTo>
                    <a:pt x="488" y="3"/>
                  </a:lnTo>
                  <a:lnTo>
                    <a:pt x="482" y="3"/>
                  </a:lnTo>
                  <a:lnTo>
                    <a:pt x="477" y="3"/>
                  </a:lnTo>
                  <a:lnTo>
                    <a:pt x="471" y="3"/>
                  </a:lnTo>
                  <a:lnTo>
                    <a:pt x="465" y="3"/>
                  </a:lnTo>
                  <a:lnTo>
                    <a:pt x="459" y="0"/>
                  </a:lnTo>
                  <a:lnTo>
                    <a:pt x="453" y="0"/>
                  </a:lnTo>
                  <a:lnTo>
                    <a:pt x="447" y="0"/>
                  </a:lnTo>
                  <a:lnTo>
                    <a:pt x="441" y="3"/>
                  </a:lnTo>
                  <a:lnTo>
                    <a:pt x="435" y="3"/>
                  </a:lnTo>
                  <a:lnTo>
                    <a:pt x="429" y="3"/>
                  </a:lnTo>
                  <a:lnTo>
                    <a:pt x="423" y="3"/>
                  </a:lnTo>
                  <a:lnTo>
                    <a:pt x="417" y="3"/>
                  </a:lnTo>
                  <a:lnTo>
                    <a:pt x="411" y="3"/>
                  </a:lnTo>
                  <a:lnTo>
                    <a:pt x="405" y="3"/>
                  </a:lnTo>
                  <a:lnTo>
                    <a:pt x="399" y="3"/>
                  </a:lnTo>
                  <a:lnTo>
                    <a:pt x="393" y="3"/>
                  </a:lnTo>
                  <a:lnTo>
                    <a:pt x="387" y="3"/>
                  </a:lnTo>
                  <a:lnTo>
                    <a:pt x="381" y="3"/>
                  </a:lnTo>
                  <a:lnTo>
                    <a:pt x="375" y="3"/>
                  </a:lnTo>
                  <a:lnTo>
                    <a:pt x="369" y="3"/>
                  </a:lnTo>
                  <a:lnTo>
                    <a:pt x="363" y="3"/>
                  </a:lnTo>
                  <a:lnTo>
                    <a:pt x="357" y="3"/>
                  </a:lnTo>
                  <a:lnTo>
                    <a:pt x="352" y="3"/>
                  </a:lnTo>
                  <a:lnTo>
                    <a:pt x="346" y="3"/>
                  </a:lnTo>
                  <a:lnTo>
                    <a:pt x="340" y="3"/>
                  </a:lnTo>
                  <a:lnTo>
                    <a:pt x="334" y="3"/>
                  </a:lnTo>
                  <a:lnTo>
                    <a:pt x="328" y="3"/>
                  </a:lnTo>
                  <a:lnTo>
                    <a:pt x="322" y="3"/>
                  </a:lnTo>
                  <a:lnTo>
                    <a:pt x="316" y="3"/>
                  </a:lnTo>
                  <a:lnTo>
                    <a:pt x="310" y="3"/>
                  </a:lnTo>
                  <a:lnTo>
                    <a:pt x="304" y="3"/>
                  </a:lnTo>
                  <a:lnTo>
                    <a:pt x="298" y="3"/>
                  </a:lnTo>
                  <a:lnTo>
                    <a:pt x="292" y="3"/>
                  </a:lnTo>
                  <a:lnTo>
                    <a:pt x="286" y="3"/>
                  </a:lnTo>
                  <a:lnTo>
                    <a:pt x="280" y="3"/>
                  </a:lnTo>
                  <a:lnTo>
                    <a:pt x="274" y="3"/>
                  </a:lnTo>
                  <a:lnTo>
                    <a:pt x="268" y="3"/>
                  </a:lnTo>
                  <a:lnTo>
                    <a:pt x="262" y="3"/>
                  </a:lnTo>
                  <a:lnTo>
                    <a:pt x="256" y="3"/>
                  </a:lnTo>
                  <a:lnTo>
                    <a:pt x="250" y="3"/>
                  </a:lnTo>
                  <a:lnTo>
                    <a:pt x="244" y="3"/>
                  </a:lnTo>
                  <a:lnTo>
                    <a:pt x="238" y="0"/>
                  </a:lnTo>
                  <a:lnTo>
                    <a:pt x="232" y="0"/>
                  </a:lnTo>
                  <a:lnTo>
                    <a:pt x="226" y="0"/>
                  </a:lnTo>
                  <a:lnTo>
                    <a:pt x="221" y="0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79" y="0"/>
                  </a:lnTo>
                  <a:lnTo>
                    <a:pt x="185" y="0"/>
                  </a:lnTo>
                  <a:lnTo>
                    <a:pt x="179" y="0"/>
                  </a:lnTo>
                  <a:lnTo>
                    <a:pt x="173" y="3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49" y="0"/>
                  </a:lnTo>
                  <a:lnTo>
                    <a:pt x="143" y="3"/>
                  </a:lnTo>
                  <a:lnTo>
                    <a:pt x="137" y="3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19" y="0"/>
                  </a:lnTo>
                  <a:lnTo>
                    <a:pt x="113" y="3"/>
                  </a:lnTo>
                  <a:lnTo>
                    <a:pt x="107" y="3"/>
                  </a:lnTo>
                  <a:lnTo>
                    <a:pt x="101" y="3"/>
                  </a:lnTo>
                  <a:lnTo>
                    <a:pt x="95" y="3"/>
                  </a:lnTo>
                  <a:lnTo>
                    <a:pt x="90" y="3"/>
                  </a:lnTo>
                  <a:lnTo>
                    <a:pt x="84" y="3"/>
                  </a:lnTo>
                  <a:lnTo>
                    <a:pt x="78" y="3"/>
                  </a:lnTo>
                  <a:lnTo>
                    <a:pt x="72" y="0"/>
                  </a:lnTo>
                  <a:lnTo>
                    <a:pt x="66" y="3"/>
                  </a:lnTo>
                  <a:lnTo>
                    <a:pt x="60" y="3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3"/>
                  </a:lnTo>
                  <a:lnTo>
                    <a:pt x="36" y="3"/>
                  </a:lnTo>
                  <a:lnTo>
                    <a:pt x="30" y="3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49" name="Freeform 71"/>
            <p:cNvSpPr>
              <a:spLocks/>
            </p:cNvSpPr>
            <p:nvPr/>
          </p:nvSpPr>
          <p:spPr bwMode="auto">
            <a:xfrm>
              <a:off x="2360395" y="3922211"/>
              <a:ext cx="794198" cy="1089360"/>
            </a:xfrm>
            <a:custGeom>
              <a:avLst/>
              <a:gdLst>
                <a:gd name="T0" fmla="*/ 488 w 500"/>
                <a:gd name="T1" fmla="*/ 684 h 687"/>
                <a:gd name="T2" fmla="*/ 470 w 500"/>
                <a:gd name="T3" fmla="*/ 684 h 687"/>
                <a:gd name="T4" fmla="*/ 453 w 500"/>
                <a:gd name="T5" fmla="*/ 684 h 687"/>
                <a:gd name="T6" fmla="*/ 435 w 500"/>
                <a:gd name="T7" fmla="*/ 680 h 687"/>
                <a:gd name="T8" fmla="*/ 417 w 500"/>
                <a:gd name="T9" fmla="*/ 680 h 687"/>
                <a:gd name="T10" fmla="*/ 399 w 500"/>
                <a:gd name="T11" fmla="*/ 670 h 687"/>
                <a:gd name="T12" fmla="*/ 387 w 500"/>
                <a:gd name="T13" fmla="*/ 646 h 687"/>
                <a:gd name="T14" fmla="*/ 381 w 500"/>
                <a:gd name="T15" fmla="*/ 466 h 687"/>
                <a:gd name="T16" fmla="*/ 369 w 500"/>
                <a:gd name="T17" fmla="*/ 352 h 687"/>
                <a:gd name="T18" fmla="*/ 363 w 500"/>
                <a:gd name="T19" fmla="*/ 431 h 687"/>
                <a:gd name="T20" fmla="*/ 351 w 500"/>
                <a:gd name="T21" fmla="*/ 376 h 687"/>
                <a:gd name="T22" fmla="*/ 345 w 500"/>
                <a:gd name="T23" fmla="*/ 21 h 687"/>
                <a:gd name="T24" fmla="*/ 333 w 500"/>
                <a:gd name="T25" fmla="*/ 76 h 687"/>
                <a:gd name="T26" fmla="*/ 328 w 500"/>
                <a:gd name="T27" fmla="*/ 418 h 687"/>
                <a:gd name="T28" fmla="*/ 322 w 500"/>
                <a:gd name="T29" fmla="*/ 414 h 687"/>
                <a:gd name="T30" fmla="*/ 310 w 500"/>
                <a:gd name="T31" fmla="*/ 338 h 687"/>
                <a:gd name="T32" fmla="*/ 304 w 500"/>
                <a:gd name="T33" fmla="*/ 387 h 687"/>
                <a:gd name="T34" fmla="*/ 298 w 500"/>
                <a:gd name="T35" fmla="*/ 614 h 687"/>
                <a:gd name="T36" fmla="*/ 286 w 500"/>
                <a:gd name="T37" fmla="*/ 663 h 687"/>
                <a:gd name="T38" fmla="*/ 274 w 500"/>
                <a:gd name="T39" fmla="*/ 677 h 687"/>
                <a:gd name="T40" fmla="*/ 256 w 500"/>
                <a:gd name="T41" fmla="*/ 680 h 687"/>
                <a:gd name="T42" fmla="*/ 238 w 500"/>
                <a:gd name="T43" fmla="*/ 684 h 687"/>
                <a:gd name="T44" fmla="*/ 220 w 500"/>
                <a:gd name="T45" fmla="*/ 684 h 687"/>
                <a:gd name="T46" fmla="*/ 203 w 500"/>
                <a:gd name="T47" fmla="*/ 684 h 687"/>
                <a:gd name="T48" fmla="*/ 185 w 500"/>
                <a:gd name="T49" fmla="*/ 684 h 687"/>
                <a:gd name="T50" fmla="*/ 167 w 500"/>
                <a:gd name="T51" fmla="*/ 684 h 687"/>
                <a:gd name="T52" fmla="*/ 149 w 500"/>
                <a:gd name="T53" fmla="*/ 684 h 687"/>
                <a:gd name="T54" fmla="*/ 137 w 500"/>
                <a:gd name="T55" fmla="*/ 670 h 687"/>
                <a:gd name="T56" fmla="*/ 131 w 500"/>
                <a:gd name="T57" fmla="*/ 552 h 687"/>
                <a:gd name="T58" fmla="*/ 119 w 500"/>
                <a:gd name="T59" fmla="*/ 518 h 687"/>
                <a:gd name="T60" fmla="*/ 113 w 500"/>
                <a:gd name="T61" fmla="*/ 646 h 687"/>
                <a:gd name="T62" fmla="*/ 101 w 500"/>
                <a:gd name="T63" fmla="*/ 673 h 687"/>
                <a:gd name="T64" fmla="*/ 95 w 500"/>
                <a:gd name="T65" fmla="*/ 573 h 687"/>
                <a:gd name="T66" fmla="*/ 83 w 500"/>
                <a:gd name="T67" fmla="*/ 383 h 687"/>
                <a:gd name="T68" fmla="*/ 77 w 500"/>
                <a:gd name="T69" fmla="*/ 349 h 687"/>
                <a:gd name="T70" fmla="*/ 72 w 500"/>
                <a:gd name="T71" fmla="*/ 625 h 687"/>
                <a:gd name="T72" fmla="*/ 60 w 500"/>
                <a:gd name="T73" fmla="*/ 677 h 687"/>
                <a:gd name="T74" fmla="*/ 54 w 500"/>
                <a:gd name="T75" fmla="*/ 632 h 687"/>
                <a:gd name="T76" fmla="*/ 42 w 500"/>
                <a:gd name="T77" fmla="*/ 514 h 687"/>
                <a:gd name="T78" fmla="*/ 36 w 500"/>
                <a:gd name="T79" fmla="*/ 580 h 687"/>
                <a:gd name="T80" fmla="*/ 24 w 500"/>
                <a:gd name="T81" fmla="*/ 659 h 687"/>
                <a:gd name="T82" fmla="*/ 12 w 500"/>
                <a:gd name="T83" fmla="*/ 68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0" h="687">
                  <a:moveTo>
                    <a:pt x="500" y="684"/>
                  </a:moveTo>
                  <a:lnTo>
                    <a:pt x="494" y="684"/>
                  </a:lnTo>
                  <a:lnTo>
                    <a:pt x="488" y="684"/>
                  </a:lnTo>
                  <a:lnTo>
                    <a:pt x="482" y="684"/>
                  </a:lnTo>
                  <a:lnTo>
                    <a:pt x="476" y="684"/>
                  </a:lnTo>
                  <a:lnTo>
                    <a:pt x="470" y="684"/>
                  </a:lnTo>
                  <a:lnTo>
                    <a:pt x="464" y="684"/>
                  </a:lnTo>
                  <a:lnTo>
                    <a:pt x="459" y="687"/>
                  </a:lnTo>
                  <a:lnTo>
                    <a:pt x="453" y="684"/>
                  </a:lnTo>
                  <a:lnTo>
                    <a:pt x="447" y="684"/>
                  </a:lnTo>
                  <a:lnTo>
                    <a:pt x="441" y="680"/>
                  </a:lnTo>
                  <a:lnTo>
                    <a:pt x="435" y="680"/>
                  </a:lnTo>
                  <a:lnTo>
                    <a:pt x="429" y="680"/>
                  </a:lnTo>
                  <a:lnTo>
                    <a:pt x="423" y="680"/>
                  </a:lnTo>
                  <a:lnTo>
                    <a:pt x="417" y="680"/>
                  </a:lnTo>
                  <a:lnTo>
                    <a:pt x="411" y="677"/>
                  </a:lnTo>
                  <a:lnTo>
                    <a:pt x="405" y="673"/>
                  </a:lnTo>
                  <a:lnTo>
                    <a:pt x="399" y="670"/>
                  </a:lnTo>
                  <a:lnTo>
                    <a:pt x="393" y="666"/>
                  </a:lnTo>
                  <a:lnTo>
                    <a:pt x="393" y="656"/>
                  </a:lnTo>
                  <a:lnTo>
                    <a:pt x="387" y="646"/>
                  </a:lnTo>
                  <a:lnTo>
                    <a:pt x="387" y="583"/>
                  </a:lnTo>
                  <a:lnTo>
                    <a:pt x="381" y="556"/>
                  </a:lnTo>
                  <a:lnTo>
                    <a:pt x="381" y="466"/>
                  </a:lnTo>
                  <a:lnTo>
                    <a:pt x="375" y="435"/>
                  </a:lnTo>
                  <a:lnTo>
                    <a:pt x="375" y="355"/>
                  </a:lnTo>
                  <a:lnTo>
                    <a:pt x="369" y="352"/>
                  </a:lnTo>
                  <a:lnTo>
                    <a:pt x="369" y="373"/>
                  </a:lnTo>
                  <a:lnTo>
                    <a:pt x="363" y="390"/>
                  </a:lnTo>
                  <a:lnTo>
                    <a:pt x="363" y="431"/>
                  </a:lnTo>
                  <a:lnTo>
                    <a:pt x="357" y="438"/>
                  </a:lnTo>
                  <a:lnTo>
                    <a:pt x="357" y="404"/>
                  </a:lnTo>
                  <a:lnTo>
                    <a:pt x="351" y="376"/>
                  </a:lnTo>
                  <a:lnTo>
                    <a:pt x="351" y="248"/>
                  </a:lnTo>
                  <a:lnTo>
                    <a:pt x="345" y="197"/>
                  </a:lnTo>
                  <a:lnTo>
                    <a:pt x="345" y="21"/>
                  </a:lnTo>
                  <a:lnTo>
                    <a:pt x="339" y="0"/>
                  </a:lnTo>
                  <a:lnTo>
                    <a:pt x="339" y="38"/>
                  </a:lnTo>
                  <a:lnTo>
                    <a:pt x="333" y="76"/>
                  </a:lnTo>
                  <a:lnTo>
                    <a:pt x="333" y="280"/>
                  </a:lnTo>
                  <a:lnTo>
                    <a:pt x="328" y="324"/>
                  </a:lnTo>
                  <a:lnTo>
                    <a:pt x="328" y="418"/>
                  </a:lnTo>
                  <a:lnTo>
                    <a:pt x="322" y="431"/>
                  </a:lnTo>
                  <a:lnTo>
                    <a:pt x="322" y="435"/>
                  </a:lnTo>
                  <a:lnTo>
                    <a:pt x="322" y="414"/>
                  </a:lnTo>
                  <a:lnTo>
                    <a:pt x="316" y="397"/>
                  </a:lnTo>
                  <a:lnTo>
                    <a:pt x="316" y="349"/>
                  </a:lnTo>
                  <a:lnTo>
                    <a:pt x="310" y="338"/>
                  </a:lnTo>
                  <a:lnTo>
                    <a:pt x="310" y="335"/>
                  </a:lnTo>
                  <a:lnTo>
                    <a:pt x="310" y="362"/>
                  </a:lnTo>
                  <a:lnTo>
                    <a:pt x="304" y="387"/>
                  </a:lnTo>
                  <a:lnTo>
                    <a:pt x="304" y="480"/>
                  </a:lnTo>
                  <a:lnTo>
                    <a:pt x="298" y="514"/>
                  </a:lnTo>
                  <a:lnTo>
                    <a:pt x="298" y="614"/>
                  </a:lnTo>
                  <a:lnTo>
                    <a:pt x="292" y="632"/>
                  </a:lnTo>
                  <a:lnTo>
                    <a:pt x="292" y="656"/>
                  </a:lnTo>
                  <a:lnTo>
                    <a:pt x="286" y="663"/>
                  </a:lnTo>
                  <a:lnTo>
                    <a:pt x="286" y="670"/>
                  </a:lnTo>
                  <a:lnTo>
                    <a:pt x="280" y="673"/>
                  </a:lnTo>
                  <a:lnTo>
                    <a:pt x="274" y="677"/>
                  </a:lnTo>
                  <a:lnTo>
                    <a:pt x="268" y="677"/>
                  </a:lnTo>
                  <a:lnTo>
                    <a:pt x="262" y="680"/>
                  </a:lnTo>
                  <a:lnTo>
                    <a:pt x="256" y="680"/>
                  </a:lnTo>
                  <a:lnTo>
                    <a:pt x="250" y="684"/>
                  </a:lnTo>
                  <a:lnTo>
                    <a:pt x="244" y="684"/>
                  </a:lnTo>
                  <a:lnTo>
                    <a:pt x="238" y="684"/>
                  </a:lnTo>
                  <a:lnTo>
                    <a:pt x="232" y="680"/>
                  </a:lnTo>
                  <a:lnTo>
                    <a:pt x="226" y="684"/>
                  </a:lnTo>
                  <a:lnTo>
                    <a:pt x="220" y="684"/>
                  </a:lnTo>
                  <a:lnTo>
                    <a:pt x="214" y="684"/>
                  </a:lnTo>
                  <a:lnTo>
                    <a:pt x="208" y="684"/>
                  </a:lnTo>
                  <a:lnTo>
                    <a:pt x="203" y="684"/>
                  </a:lnTo>
                  <a:lnTo>
                    <a:pt x="197" y="684"/>
                  </a:lnTo>
                  <a:lnTo>
                    <a:pt x="191" y="684"/>
                  </a:lnTo>
                  <a:lnTo>
                    <a:pt x="185" y="684"/>
                  </a:lnTo>
                  <a:lnTo>
                    <a:pt x="179" y="684"/>
                  </a:lnTo>
                  <a:lnTo>
                    <a:pt x="173" y="684"/>
                  </a:lnTo>
                  <a:lnTo>
                    <a:pt x="167" y="684"/>
                  </a:lnTo>
                  <a:lnTo>
                    <a:pt x="161" y="684"/>
                  </a:lnTo>
                  <a:lnTo>
                    <a:pt x="155" y="684"/>
                  </a:lnTo>
                  <a:lnTo>
                    <a:pt x="149" y="684"/>
                  </a:lnTo>
                  <a:lnTo>
                    <a:pt x="143" y="680"/>
                  </a:lnTo>
                  <a:lnTo>
                    <a:pt x="143" y="677"/>
                  </a:lnTo>
                  <a:lnTo>
                    <a:pt x="137" y="670"/>
                  </a:lnTo>
                  <a:lnTo>
                    <a:pt x="137" y="642"/>
                  </a:lnTo>
                  <a:lnTo>
                    <a:pt x="131" y="628"/>
                  </a:lnTo>
                  <a:lnTo>
                    <a:pt x="131" y="552"/>
                  </a:lnTo>
                  <a:lnTo>
                    <a:pt x="125" y="535"/>
                  </a:lnTo>
                  <a:lnTo>
                    <a:pt x="125" y="514"/>
                  </a:lnTo>
                  <a:lnTo>
                    <a:pt x="119" y="518"/>
                  </a:lnTo>
                  <a:lnTo>
                    <a:pt x="119" y="580"/>
                  </a:lnTo>
                  <a:lnTo>
                    <a:pt x="113" y="601"/>
                  </a:lnTo>
                  <a:lnTo>
                    <a:pt x="113" y="646"/>
                  </a:lnTo>
                  <a:lnTo>
                    <a:pt x="107" y="659"/>
                  </a:lnTo>
                  <a:lnTo>
                    <a:pt x="107" y="677"/>
                  </a:lnTo>
                  <a:lnTo>
                    <a:pt x="101" y="673"/>
                  </a:lnTo>
                  <a:lnTo>
                    <a:pt x="101" y="666"/>
                  </a:lnTo>
                  <a:lnTo>
                    <a:pt x="95" y="656"/>
                  </a:lnTo>
                  <a:lnTo>
                    <a:pt x="95" y="573"/>
                  </a:lnTo>
                  <a:lnTo>
                    <a:pt x="89" y="542"/>
                  </a:lnTo>
                  <a:lnTo>
                    <a:pt x="89" y="421"/>
                  </a:lnTo>
                  <a:lnTo>
                    <a:pt x="83" y="383"/>
                  </a:lnTo>
                  <a:lnTo>
                    <a:pt x="83" y="328"/>
                  </a:lnTo>
                  <a:lnTo>
                    <a:pt x="83" y="331"/>
                  </a:lnTo>
                  <a:lnTo>
                    <a:pt x="77" y="349"/>
                  </a:lnTo>
                  <a:lnTo>
                    <a:pt x="77" y="452"/>
                  </a:lnTo>
                  <a:lnTo>
                    <a:pt x="72" y="494"/>
                  </a:lnTo>
                  <a:lnTo>
                    <a:pt x="72" y="625"/>
                  </a:lnTo>
                  <a:lnTo>
                    <a:pt x="66" y="642"/>
                  </a:lnTo>
                  <a:lnTo>
                    <a:pt x="66" y="673"/>
                  </a:lnTo>
                  <a:lnTo>
                    <a:pt x="60" y="677"/>
                  </a:lnTo>
                  <a:lnTo>
                    <a:pt x="60" y="673"/>
                  </a:lnTo>
                  <a:lnTo>
                    <a:pt x="54" y="666"/>
                  </a:lnTo>
                  <a:lnTo>
                    <a:pt x="54" y="632"/>
                  </a:lnTo>
                  <a:lnTo>
                    <a:pt x="48" y="614"/>
                  </a:lnTo>
                  <a:lnTo>
                    <a:pt x="48" y="532"/>
                  </a:lnTo>
                  <a:lnTo>
                    <a:pt x="42" y="514"/>
                  </a:lnTo>
                  <a:lnTo>
                    <a:pt x="42" y="497"/>
                  </a:lnTo>
                  <a:lnTo>
                    <a:pt x="36" y="504"/>
                  </a:lnTo>
                  <a:lnTo>
                    <a:pt x="36" y="580"/>
                  </a:lnTo>
                  <a:lnTo>
                    <a:pt x="30" y="601"/>
                  </a:lnTo>
                  <a:lnTo>
                    <a:pt x="30" y="649"/>
                  </a:lnTo>
                  <a:lnTo>
                    <a:pt x="24" y="659"/>
                  </a:lnTo>
                  <a:lnTo>
                    <a:pt x="24" y="680"/>
                  </a:lnTo>
                  <a:lnTo>
                    <a:pt x="18" y="684"/>
                  </a:lnTo>
                  <a:lnTo>
                    <a:pt x="12" y="680"/>
                  </a:lnTo>
                  <a:lnTo>
                    <a:pt x="6" y="680"/>
                  </a:lnTo>
                  <a:lnTo>
                    <a:pt x="0" y="684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50" name="Freeform 72"/>
            <p:cNvSpPr>
              <a:spLocks/>
            </p:cNvSpPr>
            <p:nvPr/>
          </p:nvSpPr>
          <p:spPr bwMode="auto">
            <a:xfrm>
              <a:off x="1680179" y="5007892"/>
              <a:ext cx="680216" cy="3679"/>
            </a:xfrm>
            <a:custGeom>
              <a:avLst/>
              <a:gdLst>
                <a:gd name="T0" fmla="*/ 423 w 429"/>
                <a:gd name="T1" fmla="*/ 0 h 3"/>
                <a:gd name="T2" fmla="*/ 411 w 429"/>
                <a:gd name="T3" fmla="*/ 0 h 3"/>
                <a:gd name="T4" fmla="*/ 399 w 429"/>
                <a:gd name="T5" fmla="*/ 0 h 3"/>
                <a:gd name="T6" fmla="*/ 387 w 429"/>
                <a:gd name="T7" fmla="*/ 3 h 3"/>
                <a:gd name="T8" fmla="*/ 375 w 429"/>
                <a:gd name="T9" fmla="*/ 3 h 3"/>
                <a:gd name="T10" fmla="*/ 364 w 429"/>
                <a:gd name="T11" fmla="*/ 3 h 3"/>
                <a:gd name="T12" fmla="*/ 352 w 429"/>
                <a:gd name="T13" fmla="*/ 3 h 3"/>
                <a:gd name="T14" fmla="*/ 340 w 429"/>
                <a:gd name="T15" fmla="*/ 3 h 3"/>
                <a:gd name="T16" fmla="*/ 328 w 429"/>
                <a:gd name="T17" fmla="*/ 3 h 3"/>
                <a:gd name="T18" fmla="*/ 316 w 429"/>
                <a:gd name="T19" fmla="*/ 3 h 3"/>
                <a:gd name="T20" fmla="*/ 304 w 429"/>
                <a:gd name="T21" fmla="*/ 3 h 3"/>
                <a:gd name="T22" fmla="*/ 292 w 429"/>
                <a:gd name="T23" fmla="*/ 3 h 3"/>
                <a:gd name="T24" fmla="*/ 280 w 429"/>
                <a:gd name="T25" fmla="*/ 3 h 3"/>
                <a:gd name="T26" fmla="*/ 268 w 429"/>
                <a:gd name="T27" fmla="*/ 3 h 3"/>
                <a:gd name="T28" fmla="*/ 256 w 429"/>
                <a:gd name="T29" fmla="*/ 3 h 3"/>
                <a:gd name="T30" fmla="*/ 244 w 429"/>
                <a:gd name="T31" fmla="*/ 3 h 3"/>
                <a:gd name="T32" fmla="*/ 233 w 429"/>
                <a:gd name="T33" fmla="*/ 3 h 3"/>
                <a:gd name="T34" fmla="*/ 221 w 429"/>
                <a:gd name="T35" fmla="*/ 0 h 3"/>
                <a:gd name="T36" fmla="*/ 209 w 429"/>
                <a:gd name="T37" fmla="*/ 0 h 3"/>
                <a:gd name="T38" fmla="*/ 197 w 429"/>
                <a:gd name="T39" fmla="*/ 3 h 3"/>
                <a:gd name="T40" fmla="*/ 185 w 429"/>
                <a:gd name="T41" fmla="*/ 0 h 3"/>
                <a:gd name="T42" fmla="*/ 173 w 429"/>
                <a:gd name="T43" fmla="*/ 0 h 3"/>
                <a:gd name="T44" fmla="*/ 161 w 429"/>
                <a:gd name="T45" fmla="*/ 3 h 3"/>
                <a:gd name="T46" fmla="*/ 149 w 429"/>
                <a:gd name="T47" fmla="*/ 3 h 3"/>
                <a:gd name="T48" fmla="*/ 137 w 429"/>
                <a:gd name="T49" fmla="*/ 0 h 3"/>
                <a:gd name="T50" fmla="*/ 125 w 429"/>
                <a:gd name="T51" fmla="*/ 0 h 3"/>
                <a:gd name="T52" fmla="*/ 113 w 429"/>
                <a:gd name="T53" fmla="*/ 3 h 3"/>
                <a:gd name="T54" fmla="*/ 102 w 429"/>
                <a:gd name="T55" fmla="*/ 3 h 3"/>
                <a:gd name="T56" fmla="*/ 90 w 429"/>
                <a:gd name="T57" fmla="*/ 3 h 3"/>
                <a:gd name="T58" fmla="*/ 78 w 429"/>
                <a:gd name="T59" fmla="*/ 3 h 3"/>
                <a:gd name="T60" fmla="*/ 66 w 429"/>
                <a:gd name="T61" fmla="*/ 3 h 3"/>
                <a:gd name="T62" fmla="*/ 54 w 429"/>
                <a:gd name="T63" fmla="*/ 3 h 3"/>
                <a:gd name="T64" fmla="*/ 42 w 429"/>
                <a:gd name="T65" fmla="*/ 3 h 3"/>
                <a:gd name="T66" fmla="*/ 30 w 429"/>
                <a:gd name="T67" fmla="*/ 3 h 3"/>
                <a:gd name="T68" fmla="*/ 18 w 429"/>
                <a:gd name="T69" fmla="*/ 3 h 3"/>
                <a:gd name="T70" fmla="*/ 6 w 429"/>
                <a:gd name="T7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9" h="3">
                  <a:moveTo>
                    <a:pt x="429" y="0"/>
                  </a:moveTo>
                  <a:lnTo>
                    <a:pt x="423" y="0"/>
                  </a:lnTo>
                  <a:lnTo>
                    <a:pt x="417" y="0"/>
                  </a:lnTo>
                  <a:lnTo>
                    <a:pt x="411" y="0"/>
                  </a:lnTo>
                  <a:lnTo>
                    <a:pt x="405" y="0"/>
                  </a:lnTo>
                  <a:lnTo>
                    <a:pt x="399" y="0"/>
                  </a:lnTo>
                  <a:lnTo>
                    <a:pt x="393" y="0"/>
                  </a:lnTo>
                  <a:lnTo>
                    <a:pt x="387" y="3"/>
                  </a:lnTo>
                  <a:lnTo>
                    <a:pt x="381" y="3"/>
                  </a:lnTo>
                  <a:lnTo>
                    <a:pt x="375" y="3"/>
                  </a:lnTo>
                  <a:lnTo>
                    <a:pt x="370" y="3"/>
                  </a:lnTo>
                  <a:lnTo>
                    <a:pt x="364" y="3"/>
                  </a:lnTo>
                  <a:lnTo>
                    <a:pt x="358" y="3"/>
                  </a:lnTo>
                  <a:lnTo>
                    <a:pt x="352" y="3"/>
                  </a:lnTo>
                  <a:lnTo>
                    <a:pt x="346" y="3"/>
                  </a:lnTo>
                  <a:lnTo>
                    <a:pt x="340" y="3"/>
                  </a:lnTo>
                  <a:lnTo>
                    <a:pt x="334" y="3"/>
                  </a:lnTo>
                  <a:lnTo>
                    <a:pt x="328" y="3"/>
                  </a:lnTo>
                  <a:lnTo>
                    <a:pt x="322" y="3"/>
                  </a:lnTo>
                  <a:lnTo>
                    <a:pt x="316" y="3"/>
                  </a:lnTo>
                  <a:lnTo>
                    <a:pt x="310" y="3"/>
                  </a:lnTo>
                  <a:lnTo>
                    <a:pt x="304" y="3"/>
                  </a:lnTo>
                  <a:lnTo>
                    <a:pt x="298" y="3"/>
                  </a:lnTo>
                  <a:lnTo>
                    <a:pt x="292" y="3"/>
                  </a:lnTo>
                  <a:lnTo>
                    <a:pt x="286" y="3"/>
                  </a:lnTo>
                  <a:lnTo>
                    <a:pt x="280" y="3"/>
                  </a:lnTo>
                  <a:lnTo>
                    <a:pt x="274" y="3"/>
                  </a:lnTo>
                  <a:lnTo>
                    <a:pt x="268" y="3"/>
                  </a:lnTo>
                  <a:lnTo>
                    <a:pt x="262" y="3"/>
                  </a:lnTo>
                  <a:lnTo>
                    <a:pt x="256" y="3"/>
                  </a:lnTo>
                  <a:lnTo>
                    <a:pt x="250" y="3"/>
                  </a:lnTo>
                  <a:lnTo>
                    <a:pt x="244" y="3"/>
                  </a:lnTo>
                  <a:lnTo>
                    <a:pt x="239" y="3"/>
                  </a:lnTo>
                  <a:lnTo>
                    <a:pt x="233" y="3"/>
                  </a:lnTo>
                  <a:lnTo>
                    <a:pt x="227" y="0"/>
                  </a:lnTo>
                  <a:lnTo>
                    <a:pt x="221" y="0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3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5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7" y="0"/>
                  </a:lnTo>
                  <a:lnTo>
                    <a:pt x="161" y="3"/>
                  </a:lnTo>
                  <a:lnTo>
                    <a:pt x="155" y="3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19" y="0"/>
                  </a:lnTo>
                  <a:lnTo>
                    <a:pt x="113" y="3"/>
                  </a:lnTo>
                  <a:lnTo>
                    <a:pt x="108" y="3"/>
                  </a:lnTo>
                  <a:lnTo>
                    <a:pt x="102" y="3"/>
                  </a:lnTo>
                  <a:lnTo>
                    <a:pt x="96" y="3"/>
                  </a:lnTo>
                  <a:lnTo>
                    <a:pt x="90" y="3"/>
                  </a:lnTo>
                  <a:lnTo>
                    <a:pt x="84" y="3"/>
                  </a:lnTo>
                  <a:lnTo>
                    <a:pt x="78" y="3"/>
                  </a:lnTo>
                  <a:lnTo>
                    <a:pt x="72" y="3"/>
                  </a:lnTo>
                  <a:lnTo>
                    <a:pt x="66" y="3"/>
                  </a:lnTo>
                  <a:lnTo>
                    <a:pt x="60" y="3"/>
                  </a:lnTo>
                  <a:lnTo>
                    <a:pt x="54" y="3"/>
                  </a:lnTo>
                  <a:lnTo>
                    <a:pt x="48" y="3"/>
                  </a:lnTo>
                  <a:lnTo>
                    <a:pt x="42" y="3"/>
                  </a:lnTo>
                  <a:lnTo>
                    <a:pt x="36" y="3"/>
                  </a:lnTo>
                  <a:lnTo>
                    <a:pt x="30" y="3"/>
                  </a:lnTo>
                  <a:lnTo>
                    <a:pt x="24" y="3"/>
                  </a:lnTo>
                  <a:lnTo>
                    <a:pt x="18" y="3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151" name="Rectangle 73"/>
            <p:cNvSpPr>
              <a:spLocks noChangeArrowheads="1"/>
            </p:cNvSpPr>
            <p:nvPr/>
          </p:nvSpPr>
          <p:spPr bwMode="auto">
            <a:xfrm>
              <a:off x="2814487" y="5225027"/>
              <a:ext cx="3973880" cy="539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92" b="1" dirty="0">
                  <a:solidFill>
                    <a:srgbClr val="510075"/>
                  </a:solidFill>
                  <a:latin typeface="Helvetica" charset="0"/>
                  <a:ea typeface="ヒラギノ角ゴ Pro W3" charset="-128"/>
                  <a:cs typeface="Arial" pitchFamily="34" charset="0"/>
                </a:rPr>
                <a:t>Reference </a:t>
              </a:r>
              <a:r>
                <a:rPr lang="en-US" sz="1292" b="1" dirty="0" err="1">
                  <a:solidFill>
                    <a:srgbClr val="510075"/>
                  </a:solidFill>
                  <a:latin typeface="Helvetica" charset="0"/>
                  <a:ea typeface="ヒラギノ角ゴ Pro W3" charset="-128"/>
                  <a:cs typeface="Arial" pitchFamily="34" charset="0"/>
                </a:rPr>
                <a:t>Deconvoluted</a:t>
              </a:r>
              <a:r>
                <a:rPr lang="en-US" sz="1292" b="1" dirty="0">
                  <a:solidFill>
                    <a:srgbClr val="510075"/>
                  </a:solidFill>
                  <a:latin typeface="Helvetica" charset="0"/>
                  <a:ea typeface="ヒラギノ角ゴ Pro W3" charset="-128"/>
                  <a:cs typeface="Arial" pitchFamily="34" charset="0"/>
                </a:rPr>
                <a:t> NMR Spectrum</a:t>
              </a:r>
              <a:endParaRPr lang="en-US" sz="4431" dirty="0">
                <a:solidFill>
                  <a:srgbClr val="510075"/>
                </a:solidFill>
                <a:ea typeface="ヒラギノ角ゴ Pro W3" charset="-128"/>
                <a:cs typeface="Arial" pitchFamily="34" charset="0"/>
              </a:endParaRPr>
            </a:p>
          </p:txBody>
        </p:sp>
      </p:grpSp>
      <p:grpSp>
        <p:nvGrpSpPr>
          <p:cNvPr id="9" name="Group 317"/>
          <p:cNvGrpSpPr>
            <a:grpSpLocks/>
          </p:cNvGrpSpPr>
          <p:nvPr/>
        </p:nvGrpSpPr>
        <p:grpSpPr bwMode="auto">
          <a:xfrm>
            <a:off x="6520118" y="748445"/>
            <a:ext cx="1886162" cy="1324154"/>
            <a:chOff x="6666992" y="68543"/>
            <a:chExt cx="2043834" cy="1680674"/>
          </a:xfrm>
        </p:grpSpPr>
        <p:grpSp>
          <p:nvGrpSpPr>
            <p:cNvPr id="91" name="Group 316"/>
            <p:cNvGrpSpPr>
              <a:grpSpLocks/>
            </p:cNvGrpSpPr>
            <p:nvPr/>
          </p:nvGrpSpPr>
          <p:grpSpPr bwMode="auto">
            <a:xfrm>
              <a:off x="6666992" y="68543"/>
              <a:ext cx="1306827" cy="1680674"/>
              <a:chOff x="6666992" y="68543"/>
              <a:chExt cx="1306827" cy="1680674"/>
            </a:xfrm>
          </p:grpSpPr>
          <p:sp>
            <p:nvSpPr>
              <p:cNvPr id="9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666992" y="68543"/>
                <a:ext cx="1306827" cy="1680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95" name="Line 7"/>
              <p:cNvSpPr>
                <a:spLocks noChangeShapeType="1"/>
              </p:cNvSpPr>
              <p:nvPr/>
            </p:nvSpPr>
            <p:spPr bwMode="auto">
              <a:xfrm flipH="1">
                <a:off x="6882944" y="235578"/>
                <a:ext cx="86380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 flipH="1">
                <a:off x="6882944" y="1618345"/>
                <a:ext cx="86380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V="1">
                <a:off x="6884532" y="239022"/>
                <a:ext cx="0" cy="13724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98" name="Line 16"/>
              <p:cNvSpPr>
                <a:spLocks noChangeShapeType="1"/>
              </p:cNvSpPr>
              <p:nvPr/>
            </p:nvSpPr>
            <p:spPr bwMode="auto">
              <a:xfrm flipV="1">
                <a:off x="7519685" y="1592515"/>
                <a:ext cx="0" cy="189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99" name="Line 19"/>
              <p:cNvSpPr>
                <a:spLocks noChangeShapeType="1"/>
              </p:cNvSpPr>
              <p:nvPr/>
            </p:nvSpPr>
            <p:spPr bwMode="auto">
              <a:xfrm flipV="1">
                <a:off x="7308496" y="1592515"/>
                <a:ext cx="0" cy="189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00" name="Line 22"/>
              <p:cNvSpPr>
                <a:spLocks noChangeShapeType="1"/>
              </p:cNvSpPr>
              <p:nvPr/>
            </p:nvSpPr>
            <p:spPr bwMode="auto">
              <a:xfrm flipV="1">
                <a:off x="7032999" y="1611457"/>
                <a:ext cx="0" cy="189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01" name="Line 25"/>
              <p:cNvSpPr>
                <a:spLocks noChangeShapeType="1"/>
              </p:cNvSpPr>
              <p:nvPr/>
            </p:nvSpPr>
            <p:spPr bwMode="auto">
              <a:xfrm flipV="1">
                <a:off x="6882944" y="1592515"/>
                <a:ext cx="0" cy="189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02" name="Line 35"/>
              <p:cNvSpPr>
                <a:spLocks noChangeShapeType="1"/>
              </p:cNvSpPr>
              <p:nvPr/>
            </p:nvSpPr>
            <p:spPr bwMode="auto">
              <a:xfrm flipH="1">
                <a:off x="7724521" y="1447867"/>
                <a:ext cx="12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03" name="Line 38"/>
              <p:cNvSpPr>
                <a:spLocks noChangeShapeType="1"/>
              </p:cNvSpPr>
              <p:nvPr/>
            </p:nvSpPr>
            <p:spPr bwMode="auto">
              <a:xfrm flipH="1">
                <a:off x="7724521" y="1316995"/>
                <a:ext cx="12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04" name="Line 41"/>
              <p:cNvSpPr>
                <a:spLocks noChangeShapeType="1"/>
              </p:cNvSpPr>
              <p:nvPr/>
            </p:nvSpPr>
            <p:spPr bwMode="auto">
              <a:xfrm flipH="1">
                <a:off x="7724521" y="1187844"/>
                <a:ext cx="12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05" name="Line 44"/>
              <p:cNvSpPr>
                <a:spLocks noChangeShapeType="1"/>
              </p:cNvSpPr>
              <p:nvPr/>
            </p:nvSpPr>
            <p:spPr bwMode="auto">
              <a:xfrm flipH="1">
                <a:off x="7724521" y="1056972"/>
                <a:ext cx="12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06" name="Line 47"/>
              <p:cNvSpPr>
                <a:spLocks noChangeShapeType="1"/>
              </p:cNvSpPr>
              <p:nvPr/>
            </p:nvSpPr>
            <p:spPr bwMode="auto">
              <a:xfrm flipH="1">
                <a:off x="7724521" y="929544"/>
                <a:ext cx="12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07" name="Line 50"/>
              <p:cNvSpPr>
                <a:spLocks noChangeShapeType="1"/>
              </p:cNvSpPr>
              <p:nvPr/>
            </p:nvSpPr>
            <p:spPr bwMode="auto">
              <a:xfrm flipH="1">
                <a:off x="7724521" y="798672"/>
                <a:ext cx="12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08" name="Line 53"/>
              <p:cNvSpPr>
                <a:spLocks noChangeShapeType="1"/>
              </p:cNvSpPr>
              <p:nvPr/>
            </p:nvSpPr>
            <p:spPr bwMode="auto">
              <a:xfrm flipH="1">
                <a:off x="7724521" y="667800"/>
                <a:ext cx="12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09" name="Line 56"/>
              <p:cNvSpPr>
                <a:spLocks noChangeShapeType="1"/>
              </p:cNvSpPr>
              <p:nvPr/>
            </p:nvSpPr>
            <p:spPr bwMode="auto">
              <a:xfrm flipH="1">
                <a:off x="7724521" y="538650"/>
                <a:ext cx="12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10" name="Line 59"/>
              <p:cNvSpPr>
                <a:spLocks noChangeShapeType="1"/>
              </p:cNvSpPr>
              <p:nvPr/>
            </p:nvSpPr>
            <p:spPr bwMode="auto">
              <a:xfrm flipH="1">
                <a:off x="7724521" y="409499"/>
                <a:ext cx="12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11" name="Line 62"/>
              <p:cNvSpPr>
                <a:spLocks noChangeShapeType="1"/>
              </p:cNvSpPr>
              <p:nvPr/>
            </p:nvSpPr>
            <p:spPr bwMode="auto">
              <a:xfrm flipH="1">
                <a:off x="7724521" y="280350"/>
                <a:ext cx="127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12" name="Line 67"/>
              <p:cNvSpPr>
                <a:spLocks noChangeShapeType="1"/>
              </p:cNvSpPr>
              <p:nvPr/>
            </p:nvSpPr>
            <p:spPr bwMode="auto">
              <a:xfrm flipV="1">
                <a:off x="7746752" y="235578"/>
                <a:ext cx="0" cy="13827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13" name="Freeform 69"/>
              <p:cNvSpPr>
                <a:spLocks/>
              </p:cNvSpPr>
              <p:nvPr/>
            </p:nvSpPr>
            <p:spPr bwMode="auto">
              <a:xfrm flipV="1">
                <a:off x="7430764" y="1527079"/>
                <a:ext cx="315988" cy="20664"/>
              </a:xfrm>
              <a:custGeom>
                <a:avLst/>
                <a:gdLst>
                  <a:gd name="T0" fmla="*/ 405 w 411"/>
                  <a:gd name="T1" fmla="*/ 395 w 411"/>
                  <a:gd name="T2" fmla="*/ 383 w 411"/>
                  <a:gd name="T3" fmla="*/ 374 w 411"/>
                  <a:gd name="T4" fmla="*/ 365 w 411"/>
                  <a:gd name="T5" fmla="*/ 356 w 411"/>
                  <a:gd name="T6" fmla="*/ 346 w 411"/>
                  <a:gd name="T7" fmla="*/ 337 w 411"/>
                  <a:gd name="T8" fmla="*/ 328 w 411"/>
                  <a:gd name="T9" fmla="*/ 316 w 411"/>
                  <a:gd name="T10" fmla="*/ 307 w 411"/>
                  <a:gd name="T11" fmla="*/ 297 w 411"/>
                  <a:gd name="T12" fmla="*/ 288 w 411"/>
                  <a:gd name="T13" fmla="*/ 279 w 411"/>
                  <a:gd name="T14" fmla="*/ 270 w 411"/>
                  <a:gd name="T15" fmla="*/ 257 w 411"/>
                  <a:gd name="T16" fmla="*/ 248 w 411"/>
                  <a:gd name="T17" fmla="*/ 239 w 411"/>
                  <a:gd name="T18" fmla="*/ 230 w 411"/>
                  <a:gd name="T19" fmla="*/ 221 w 411"/>
                  <a:gd name="T20" fmla="*/ 212 w 411"/>
                  <a:gd name="T21" fmla="*/ 199 w 411"/>
                  <a:gd name="T22" fmla="*/ 190 w 411"/>
                  <a:gd name="T23" fmla="*/ 181 w 411"/>
                  <a:gd name="T24" fmla="*/ 172 w 411"/>
                  <a:gd name="T25" fmla="*/ 162 w 411"/>
                  <a:gd name="T26" fmla="*/ 153 w 411"/>
                  <a:gd name="T27" fmla="*/ 141 w 411"/>
                  <a:gd name="T28" fmla="*/ 132 w 411"/>
                  <a:gd name="T29" fmla="*/ 123 w 411"/>
                  <a:gd name="T30" fmla="*/ 113 w 411"/>
                  <a:gd name="T31" fmla="*/ 104 w 411"/>
                  <a:gd name="T32" fmla="*/ 95 w 411"/>
                  <a:gd name="T33" fmla="*/ 86 w 411"/>
                  <a:gd name="T34" fmla="*/ 74 w 411"/>
                  <a:gd name="T35" fmla="*/ 64 w 411"/>
                  <a:gd name="T36" fmla="*/ 55 w 411"/>
                  <a:gd name="T37" fmla="*/ 46 w 411"/>
                  <a:gd name="T38" fmla="*/ 37 w 411"/>
                  <a:gd name="T39" fmla="*/ 28 w 411"/>
                  <a:gd name="T40" fmla="*/ 15 w 411"/>
                  <a:gd name="T41" fmla="*/ 6 w 4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</a:cxnLst>
                <a:rect l="0" t="0" r="r" b="b"/>
                <a:pathLst>
                  <a:path w="411">
                    <a:moveTo>
                      <a:pt x="411" y="0"/>
                    </a:moveTo>
                    <a:lnTo>
                      <a:pt x="408" y="0"/>
                    </a:lnTo>
                    <a:lnTo>
                      <a:pt x="405" y="0"/>
                    </a:lnTo>
                    <a:lnTo>
                      <a:pt x="401" y="0"/>
                    </a:lnTo>
                    <a:lnTo>
                      <a:pt x="398" y="0"/>
                    </a:lnTo>
                    <a:lnTo>
                      <a:pt x="395" y="0"/>
                    </a:lnTo>
                    <a:lnTo>
                      <a:pt x="392" y="0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0"/>
                    </a:lnTo>
                    <a:lnTo>
                      <a:pt x="374" y="0"/>
                    </a:lnTo>
                    <a:lnTo>
                      <a:pt x="371" y="0"/>
                    </a:lnTo>
                    <a:lnTo>
                      <a:pt x="368" y="0"/>
                    </a:lnTo>
                    <a:lnTo>
                      <a:pt x="365" y="0"/>
                    </a:lnTo>
                    <a:lnTo>
                      <a:pt x="362" y="0"/>
                    </a:lnTo>
                    <a:lnTo>
                      <a:pt x="359" y="0"/>
                    </a:lnTo>
                    <a:lnTo>
                      <a:pt x="356" y="0"/>
                    </a:lnTo>
                    <a:lnTo>
                      <a:pt x="352" y="0"/>
                    </a:lnTo>
                    <a:lnTo>
                      <a:pt x="349" y="0"/>
                    </a:lnTo>
                    <a:lnTo>
                      <a:pt x="346" y="0"/>
                    </a:lnTo>
                    <a:lnTo>
                      <a:pt x="343" y="0"/>
                    </a:lnTo>
                    <a:lnTo>
                      <a:pt x="340" y="0"/>
                    </a:lnTo>
                    <a:lnTo>
                      <a:pt x="337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28" y="0"/>
                    </a:lnTo>
                    <a:lnTo>
                      <a:pt x="322" y="0"/>
                    </a:lnTo>
                    <a:lnTo>
                      <a:pt x="319" y="0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310" y="0"/>
                    </a:lnTo>
                    <a:lnTo>
                      <a:pt x="307" y="0"/>
                    </a:lnTo>
                    <a:lnTo>
                      <a:pt x="303" y="0"/>
                    </a:lnTo>
                    <a:lnTo>
                      <a:pt x="300" y="0"/>
                    </a:lnTo>
                    <a:lnTo>
                      <a:pt x="297" y="0"/>
                    </a:lnTo>
                    <a:lnTo>
                      <a:pt x="294" y="0"/>
                    </a:lnTo>
                    <a:lnTo>
                      <a:pt x="291" y="0"/>
                    </a:lnTo>
                    <a:lnTo>
                      <a:pt x="288" y="0"/>
                    </a:lnTo>
                    <a:lnTo>
                      <a:pt x="285" y="0"/>
                    </a:lnTo>
                    <a:lnTo>
                      <a:pt x="282" y="0"/>
                    </a:lnTo>
                    <a:lnTo>
                      <a:pt x="279" y="0"/>
                    </a:lnTo>
                    <a:lnTo>
                      <a:pt x="276" y="0"/>
                    </a:lnTo>
                    <a:lnTo>
                      <a:pt x="273" y="0"/>
                    </a:lnTo>
                    <a:lnTo>
                      <a:pt x="270" y="0"/>
                    </a:lnTo>
                    <a:lnTo>
                      <a:pt x="267" y="0"/>
                    </a:lnTo>
                    <a:lnTo>
                      <a:pt x="261" y="0"/>
                    </a:lnTo>
                    <a:lnTo>
                      <a:pt x="257" y="0"/>
                    </a:lnTo>
                    <a:lnTo>
                      <a:pt x="254" y="0"/>
                    </a:lnTo>
                    <a:lnTo>
                      <a:pt x="251" y="0"/>
                    </a:lnTo>
                    <a:lnTo>
                      <a:pt x="248" y="0"/>
                    </a:lnTo>
                    <a:lnTo>
                      <a:pt x="245" y="0"/>
                    </a:lnTo>
                    <a:lnTo>
                      <a:pt x="242" y="0"/>
                    </a:lnTo>
                    <a:lnTo>
                      <a:pt x="239" y="0"/>
                    </a:lnTo>
                    <a:lnTo>
                      <a:pt x="236" y="0"/>
                    </a:lnTo>
                    <a:lnTo>
                      <a:pt x="233" y="0"/>
                    </a:lnTo>
                    <a:lnTo>
                      <a:pt x="230" y="0"/>
                    </a:lnTo>
                    <a:lnTo>
                      <a:pt x="227" y="0"/>
                    </a:lnTo>
                    <a:lnTo>
                      <a:pt x="224" y="0"/>
                    </a:lnTo>
                    <a:lnTo>
                      <a:pt x="221" y="0"/>
                    </a:lnTo>
                    <a:lnTo>
                      <a:pt x="218" y="0"/>
                    </a:lnTo>
                    <a:lnTo>
                      <a:pt x="215" y="0"/>
                    </a:lnTo>
                    <a:lnTo>
                      <a:pt x="212" y="0"/>
                    </a:lnTo>
                    <a:lnTo>
                      <a:pt x="208" y="0"/>
                    </a:lnTo>
                    <a:lnTo>
                      <a:pt x="202" y="0"/>
                    </a:lnTo>
                    <a:lnTo>
                      <a:pt x="199" y="0"/>
                    </a:lnTo>
                    <a:lnTo>
                      <a:pt x="196" y="0"/>
                    </a:lnTo>
                    <a:lnTo>
                      <a:pt x="193" y="0"/>
                    </a:lnTo>
                    <a:lnTo>
                      <a:pt x="190" y="0"/>
                    </a:lnTo>
                    <a:lnTo>
                      <a:pt x="187" y="0"/>
                    </a:lnTo>
                    <a:lnTo>
                      <a:pt x="184" y="0"/>
                    </a:lnTo>
                    <a:lnTo>
                      <a:pt x="181" y="0"/>
                    </a:lnTo>
                    <a:lnTo>
                      <a:pt x="178" y="0"/>
                    </a:lnTo>
                    <a:lnTo>
                      <a:pt x="175" y="0"/>
                    </a:lnTo>
                    <a:lnTo>
                      <a:pt x="172" y="0"/>
                    </a:lnTo>
                    <a:lnTo>
                      <a:pt x="169" y="0"/>
                    </a:lnTo>
                    <a:lnTo>
                      <a:pt x="166" y="0"/>
                    </a:lnTo>
                    <a:lnTo>
                      <a:pt x="162" y="0"/>
                    </a:lnTo>
                    <a:lnTo>
                      <a:pt x="159" y="0"/>
                    </a:lnTo>
                    <a:lnTo>
                      <a:pt x="156" y="0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47" y="0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5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7" y="0"/>
                    </a:lnTo>
                    <a:lnTo>
                      <a:pt x="113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4" y="0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0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14" name="Freeform 70"/>
              <p:cNvSpPr>
                <a:spLocks/>
              </p:cNvSpPr>
              <p:nvPr/>
            </p:nvSpPr>
            <p:spPr bwMode="auto">
              <a:xfrm>
                <a:off x="7183054" y="326843"/>
                <a:ext cx="247709" cy="1220900"/>
              </a:xfrm>
              <a:custGeom>
                <a:avLst/>
                <a:gdLst>
                  <a:gd name="T0" fmla="*/ 405 w 411"/>
                  <a:gd name="T1" fmla="*/ 1665 h 1665"/>
                  <a:gd name="T2" fmla="*/ 396 w 411"/>
                  <a:gd name="T3" fmla="*/ 1665 h 1665"/>
                  <a:gd name="T4" fmla="*/ 387 w 411"/>
                  <a:gd name="T5" fmla="*/ 1661 h 1665"/>
                  <a:gd name="T6" fmla="*/ 377 w 411"/>
                  <a:gd name="T7" fmla="*/ 1661 h 1665"/>
                  <a:gd name="T8" fmla="*/ 365 w 411"/>
                  <a:gd name="T9" fmla="*/ 1661 h 1665"/>
                  <a:gd name="T10" fmla="*/ 356 w 411"/>
                  <a:gd name="T11" fmla="*/ 1657 h 1665"/>
                  <a:gd name="T12" fmla="*/ 347 w 411"/>
                  <a:gd name="T13" fmla="*/ 1649 h 1665"/>
                  <a:gd name="T14" fmla="*/ 338 w 411"/>
                  <a:gd name="T15" fmla="*/ 1638 h 1665"/>
                  <a:gd name="T16" fmla="*/ 328 w 411"/>
                  <a:gd name="T17" fmla="*/ 1615 h 1665"/>
                  <a:gd name="T18" fmla="*/ 319 w 411"/>
                  <a:gd name="T19" fmla="*/ 1577 h 1665"/>
                  <a:gd name="T20" fmla="*/ 307 w 411"/>
                  <a:gd name="T21" fmla="*/ 1524 h 1665"/>
                  <a:gd name="T22" fmla="*/ 298 w 411"/>
                  <a:gd name="T23" fmla="*/ 1444 h 1665"/>
                  <a:gd name="T24" fmla="*/ 288 w 411"/>
                  <a:gd name="T25" fmla="*/ 1330 h 1665"/>
                  <a:gd name="T26" fmla="*/ 279 w 411"/>
                  <a:gd name="T27" fmla="*/ 1186 h 1665"/>
                  <a:gd name="T28" fmla="*/ 270 w 411"/>
                  <a:gd name="T29" fmla="*/ 1007 h 1665"/>
                  <a:gd name="T30" fmla="*/ 261 w 411"/>
                  <a:gd name="T31" fmla="*/ 806 h 1665"/>
                  <a:gd name="T32" fmla="*/ 252 w 411"/>
                  <a:gd name="T33" fmla="*/ 589 h 1665"/>
                  <a:gd name="T34" fmla="*/ 239 w 411"/>
                  <a:gd name="T35" fmla="*/ 380 h 1665"/>
                  <a:gd name="T36" fmla="*/ 230 w 411"/>
                  <a:gd name="T37" fmla="*/ 198 h 1665"/>
                  <a:gd name="T38" fmla="*/ 221 w 411"/>
                  <a:gd name="T39" fmla="*/ 69 h 1665"/>
                  <a:gd name="T40" fmla="*/ 212 w 411"/>
                  <a:gd name="T41" fmla="*/ 4 h 1665"/>
                  <a:gd name="T42" fmla="*/ 203 w 411"/>
                  <a:gd name="T43" fmla="*/ 16 h 1665"/>
                  <a:gd name="T44" fmla="*/ 193 w 411"/>
                  <a:gd name="T45" fmla="*/ 103 h 1665"/>
                  <a:gd name="T46" fmla="*/ 181 w 411"/>
                  <a:gd name="T47" fmla="*/ 255 h 1665"/>
                  <a:gd name="T48" fmla="*/ 172 w 411"/>
                  <a:gd name="T49" fmla="*/ 445 h 1665"/>
                  <a:gd name="T50" fmla="*/ 163 w 411"/>
                  <a:gd name="T51" fmla="*/ 661 h 1665"/>
                  <a:gd name="T52" fmla="*/ 154 w 411"/>
                  <a:gd name="T53" fmla="*/ 874 h 1665"/>
                  <a:gd name="T54" fmla="*/ 144 w 411"/>
                  <a:gd name="T55" fmla="*/ 1072 h 1665"/>
                  <a:gd name="T56" fmla="*/ 135 w 411"/>
                  <a:gd name="T57" fmla="*/ 1239 h 1665"/>
                  <a:gd name="T58" fmla="*/ 123 w 411"/>
                  <a:gd name="T59" fmla="*/ 1372 h 1665"/>
                  <a:gd name="T60" fmla="*/ 114 w 411"/>
                  <a:gd name="T61" fmla="*/ 1475 h 1665"/>
                  <a:gd name="T62" fmla="*/ 105 w 411"/>
                  <a:gd name="T63" fmla="*/ 1543 h 1665"/>
                  <a:gd name="T64" fmla="*/ 95 w 411"/>
                  <a:gd name="T65" fmla="*/ 1592 h 1665"/>
                  <a:gd name="T66" fmla="*/ 86 w 411"/>
                  <a:gd name="T67" fmla="*/ 1623 h 1665"/>
                  <a:gd name="T68" fmla="*/ 77 w 411"/>
                  <a:gd name="T69" fmla="*/ 1642 h 1665"/>
                  <a:gd name="T70" fmla="*/ 68 w 411"/>
                  <a:gd name="T71" fmla="*/ 1653 h 1665"/>
                  <a:gd name="T72" fmla="*/ 56 w 411"/>
                  <a:gd name="T73" fmla="*/ 1657 h 1665"/>
                  <a:gd name="T74" fmla="*/ 46 w 411"/>
                  <a:gd name="T75" fmla="*/ 1661 h 1665"/>
                  <a:gd name="T76" fmla="*/ 37 w 411"/>
                  <a:gd name="T77" fmla="*/ 1661 h 1665"/>
                  <a:gd name="T78" fmla="*/ 28 w 411"/>
                  <a:gd name="T79" fmla="*/ 1661 h 1665"/>
                  <a:gd name="T80" fmla="*/ 19 w 411"/>
                  <a:gd name="T81" fmla="*/ 1665 h 1665"/>
                  <a:gd name="T82" fmla="*/ 10 w 411"/>
                  <a:gd name="T83" fmla="*/ 1665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1" h="1665">
                    <a:moveTo>
                      <a:pt x="411" y="1665"/>
                    </a:moveTo>
                    <a:lnTo>
                      <a:pt x="408" y="1665"/>
                    </a:lnTo>
                    <a:lnTo>
                      <a:pt x="405" y="1665"/>
                    </a:lnTo>
                    <a:lnTo>
                      <a:pt x="402" y="1665"/>
                    </a:lnTo>
                    <a:lnTo>
                      <a:pt x="399" y="1665"/>
                    </a:lnTo>
                    <a:lnTo>
                      <a:pt x="396" y="1665"/>
                    </a:lnTo>
                    <a:lnTo>
                      <a:pt x="393" y="1661"/>
                    </a:lnTo>
                    <a:lnTo>
                      <a:pt x="390" y="1661"/>
                    </a:lnTo>
                    <a:lnTo>
                      <a:pt x="387" y="1661"/>
                    </a:lnTo>
                    <a:lnTo>
                      <a:pt x="383" y="1661"/>
                    </a:lnTo>
                    <a:lnTo>
                      <a:pt x="380" y="1661"/>
                    </a:lnTo>
                    <a:lnTo>
                      <a:pt x="377" y="1661"/>
                    </a:lnTo>
                    <a:lnTo>
                      <a:pt x="374" y="1661"/>
                    </a:lnTo>
                    <a:lnTo>
                      <a:pt x="368" y="1661"/>
                    </a:lnTo>
                    <a:lnTo>
                      <a:pt x="365" y="1661"/>
                    </a:lnTo>
                    <a:lnTo>
                      <a:pt x="362" y="1657"/>
                    </a:lnTo>
                    <a:lnTo>
                      <a:pt x="359" y="1657"/>
                    </a:lnTo>
                    <a:lnTo>
                      <a:pt x="356" y="1657"/>
                    </a:lnTo>
                    <a:lnTo>
                      <a:pt x="353" y="1653"/>
                    </a:lnTo>
                    <a:lnTo>
                      <a:pt x="350" y="1653"/>
                    </a:lnTo>
                    <a:lnTo>
                      <a:pt x="347" y="1649"/>
                    </a:lnTo>
                    <a:lnTo>
                      <a:pt x="344" y="1646"/>
                    </a:lnTo>
                    <a:lnTo>
                      <a:pt x="341" y="1642"/>
                    </a:lnTo>
                    <a:lnTo>
                      <a:pt x="338" y="1638"/>
                    </a:lnTo>
                    <a:lnTo>
                      <a:pt x="334" y="1630"/>
                    </a:lnTo>
                    <a:lnTo>
                      <a:pt x="331" y="1623"/>
                    </a:lnTo>
                    <a:lnTo>
                      <a:pt x="328" y="1615"/>
                    </a:lnTo>
                    <a:lnTo>
                      <a:pt x="325" y="1604"/>
                    </a:lnTo>
                    <a:lnTo>
                      <a:pt x="322" y="1592"/>
                    </a:lnTo>
                    <a:lnTo>
                      <a:pt x="319" y="1577"/>
                    </a:lnTo>
                    <a:lnTo>
                      <a:pt x="316" y="1562"/>
                    </a:lnTo>
                    <a:lnTo>
                      <a:pt x="313" y="1543"/>
                    </a:lnTo>
                    <a:lnTo>
                      <a:pt x="307" y="1524"/>
                    </a:lnTo>
                    <a:lnTo>
                      <a:pt x="304" y="1501"/>
                    </a:lnTo>
                    <a:lnTo>
                      <a:pt x="301" y="1475"/>
                    </a:lnTo>
                    <a:lnTo>
                      <a:pt x="298" y="1444"/>
                    </a:lnTo>
                    <a:lnTo>
                      <a:pt x="295" y="1410"/>
                    </a:lnTo>
                    <a:lnTo>
                      <a:pt x="292" y="1372"/>
                    </a:lnTo>
                    <a:lnTo>
                      <a:pt x="288" y="1330"/>
                    </a:lnTo>
                    <a:lnTo>
                      <a:pt x="285" y="1288"/>
                    </a:lnTo>
                    <a:lnTo>
                      <a:pt x="282" y="1239"/>
                    </a:lnTo>
                    <a:lnTo>
                      <a:pt x="279" y="1186"/>
                    </a:lnTo>
                    <a:lnTo>
                      <a:pt x="276" y="1129"/>
                    </a:lnTo>
                    <a:lnTo>
                      <a:pt x="273" y="1072"/>
                    </a:lnTo>
                    <a:lnTo>
                      <a:pt x="270" y="1007"/>
                    </a:lnTo>
                    <a:lnTo>
                      <a:pt x="267" y="943"/>
                    </a:lnTo>
                    <a:lnTo>
                      <a:pt x="264" y="874"/>
                    </a:lnTo>
                    <a:lnTo>
                      <a:pt x="261" y="806"/>
                    </a:lnTo>
                    <a:lnTo>
                      <a:pt x="258" y="734"/>
                    </a:lnTo>
                    <a:lnTo>
                      <a:pt x="255" y="661"/>
                    </a:lnTo>
                    <a:lnTo>
                      <a:pt x="252" y="589"/>
                    </a:lnTo>
                    <a:lnTo>
                      <a:pt x="246" y="517"/>
                    </a:lnTo>
                    <a:lnTo>
                      <a:pt x="243" y="445"/>
                    </a:lnTo>
                    <a:lnTo>
                      <a:pt x="239" y="380"/>
                    </a:lnTo>
                    <a:lnTo>
                      <a:pt x="236" y="316"/>
                    </a:lnTo>
                    <a:lnTo>
                      <a:pt x="233" y="255"/>
                    </a:lnTo>
                    <a:lnTo>
                      <a:pt x="230" y="198"/>
                    </a:lnTo>
                    <a:lnTo>
                      <a:pt x="227" y="149"/>
                    </a:lnTo>
                    <a:lnTo>
                      <a:pt x="224" y="103"/>
                    </a:lnTo>
                    <a:lnTo>
                      <a:pt x="221" y="69"/>
                    </a:lnTo>
                    <a:lnTo>
                      <a:pt x="218" y="38"/>
                    </a:lnTo>
                    <a:lnTo>
                      <a:pt x="215" y="16"/>
                    </a:lnTo>
                    <a:lnTo>
                      <a:pt x="212" y="4"/>
                    </a:lnTo>
                    <a:lnTo>
                      <a:pt x="209" y="0"/>
                    </a:lnTo>
                    <a:lnTo>
                      <a:pt x="206" y="4"/>
                    </a:lnTo>
                    <a:lnTo>
                      <a:pt x="203" y="16"/>
                    </a:lnTo>
                    <a:lnTo>
                      <a:pt x="200" y="38"/>
                    </a:lnTo>
                    <a:lnTo>
                      <a:pt x="197" y="69"/>
                    </a:lnTo>
                    <a:lnTo>
                      <a:pt x="193" y="103"/>
                    </a:lnTo>
                    <a:lnTo>
                      <a:pt x="190" y="149"/>
                    </a:lnTo>
                    <a:lnTo>
                      <a:pt x="184" y="198"/>
                    </a:lnTo>
                    <a:lnTo>
                      <a:pt x="181" y="255"/>
                    </a:lnTo>
                    <a:lnTo>
                      <a:pt x="178" y="316"/>
                    </a:lnTo>
                    <a:lnTo>
                      <a:pt x="175" y="380"/>
                    </a:lnTo>
                    <a:lnTo>
                      <a:pt x="172" y="445"/>
                    </a:lnTo>
                    <a:lnTo>
                      <a:pt x="169" y="517"/>
                    </a:lnTo>
                    <a:lnTo>
                      <a:pt x="166" y="589"/>
                    </a:lnTo>
                    <a:lnTo>
                      <a:pt x="163" y="661"/>
                    </a:lnTo>
                    <a:lnTo>
                      <a:pt x="160" y="734"/>
                    </a:lnTo>
                    <a:lnTo>
                      <a:pt x="157" y="806"/>
                    </a:lnTo>
                    <a:lnTo>
                      <a:pt x="154" y="874"/>
                    </a:lnTo>
                    <a:lnTo>
                      <a:pt x="151" y="943"/>
                    </a:lnTo>
                    <a:lnTo>
                      <a:pt x="148" y="1007"/>
                    </a:lnTo>
                    <a:lnTo>
                      <a:pt x="144" y="1072"/>
                    </a:lnTo>
                    <a:lnTo>
                      <a:pt x="141" y="1129"/>
                    </a:lnTo>
                    <a:lnTo>
                      <a:pt x="138" y="1186"/>
                    </a:lnTo>
                    <a:lnTo>
                      <a:pt x="135" y="1239"/>
                    </a:lnTo>
                    <a:lnTo>
                      <a:pt x="132" y="1288"/>
                    </a:lnTo>
                    <a:lnTo>
                      <a:pt x="129" y="1330"/>
                    </a:lnTo>
                    <a:lnTo>
                      <a:pt x="123" y="1372"/>
                    </a:lnTo>
                    <a:lnTo>
                      <a:pt x="120" y="1410"/>
                    </a:lnTo>
                    <a:lnTo>
                      <a:pt x="117" y="1444"/>
                    </a:lnTo>
                    <a:lnTo>
                      <a:pt x="114" y="1475"/>
                    </a:lnTo>
                    <a:lnTo>
                      <a:pt x="111" y="1501"/>
                    </a:lnTo>
                    <a:lnTo>
                      <a:pt x="108" y="1524"/>
                    </a:lnTo>
                    <a:lnTo>
                      <a:pt x="105" y="1543"/>
                    </a:lnTo>
                    <a:lnTo>
                      <a:pt x="102" y="1562"/>
                    </a:lnTo>
                    <a:lnTo>
                      <a:pt x="98" y="1577"/>
                    </a:lnTo>
                    <a:lnTo>
                      <a:pt x="95" y="1592"/>
                    </a:lnTo>
                    <a:lnTo>
                      <a:pt x="92" y="1604"/>
                    </a:lnTo>
                    <a:lnTo>
                      <a:pt x="89" y="1615"/>
                    </a:lnTo>
                    <a:lnTo>
                      <a:pt x="86" y="1623"/>
                    </a:lnTo>
                    <a:lnTo>
                      <a:pt x="83" y="1630"/>
                    </a:lnTo>
                    <a:lnTo>
                      <a:pt x="80" y="1638"/>
                    </a:lnTo>
                    <a:lnTo>
                      <a:pt x="77" y="1642"/>
                    </a:lnTo>
                    <a:lnTo>
                      <a:pt x="74" y="1646"/>
                    </a:lnTo>
                    <a:lnTo>
                      <a:pt x="71" y="1649"/>
                    </a:lnTo>
                    <a:lnTo>
                      <a:pt x="68" y="1653"/>
                    </a:lnTo>
                    <a:lnTo>
                      <a:pt x="62" y="1653"/>
                    </a:lnTo>
                    <a:lnTo>
                      <a:pt x="59" y="1657"/>
                    </a:lnTo>
                    <a:lnTo>
                      <a:pt x="56" y="1657"/>
                    </a:lnTo>
                    <a:lnTo>
                      <a:pt x="53" y="1657"/>
                    </a:lnTo>
                    <a:lnTo>
                      <a:pt x="49" y="1661"/>
                    </a:lnTo>
                    <a:lnTo>
                      <a:pt x="46" y="1661"/>
                    </a:lnTo>
                    <a:lnTo>
                      <a:pt x="43" y="1661"/>
                    </a:lnTo>
                    <a:lnTo>
                      <a:pt x="40" y="1661"/>
                    </a:lnTo>
                    <a:lnTo>
                      <a:pt x="37" y="1661"/>
                    </a:lnTo>
                    <a:lnTo>
                      <a:pt x="34" y="1661"/>
                    </a:lnTo>
                    <a:lnTo>
                      <a:pt x="31" y="1661"/>
                    </a:lnTo>
                    <a:lnTo>
                      <a:pt x="28" y="1661"/>
                    </a:lnTo>
                    <a:lnTo>
                      <a:pt x="25" y="1661"/>
                    </a:lnTo>
                    <a:lnTo>
                      <a:pt x="22" y="1665"/>
                    </a:lnTo>
                    <a:lnTo>
                      <a:pt x="19" y="1665"/>
                    </a:lnTo>
                    <a:lnTo>
                      <a:pt x="16" y="1665"/>
                    </a:lnTo>
                    <a:lnTo>
                      <a:pt x="13" y="1665"/>
                    </a:lnTo>
                    <a:lnTo>
                      <a:pt x="10" y="1665"/>
                    </a:lnTo>
                    <a:lnTo>
                      <a:pt x="7" y="1665"/>
                    </a:lnTo>
                    <a:lnTo>
                      <a:pt x="0" y="1665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  <p:sp>
            <p:nvSpPr>
              <p:cNvPr id="115" name="Freeform 71"/>
              <p:cNvSpPr>
                <a:spLocks/>
              </p:cNvSpPr>
              <p:nvPr/>
            </p:nvSpPr>
            <p:spPr bwMode="auto">
              <a:xfrm flipV="1">
                <a:off x="6882944" y="1525357"/>
                <a:ext cx="300110" cy="20664"/>
              </a:xfrm>
              <a:custGeom>
                <a:avLst/>
                <a:gdLst>
                  <a:gd name="T0" fmla="*/ 401 w 407"/>
                  <a:gd name="T1" fmla="*/ 392 w 407"/>
                  <a:gd name="T2" fmla="*/ 383 w 407"/>
                  <a:gd name="T3" fmla="*/ 374 w 407"/>
                  <a:gd name="T4" fmla="*/ 365 w 407"/>
                  <a:gd name="T5" fmla="*/ 355 w 407"/>
                  <a:gd name="T6" fmla="*/ 343 w 407"/>
                  <a:gd name="T7" fmla="*/ 334 w 407"/>
                  <a:gd name="T8" fmla="*/ 325 w 407"/>
                  <a:gd name="T9" fmla="*/ 315 w 407"/>
                  <a:gd name="T10" fmla="*/ 306 w 407"/>
                  <a:gd name="T11" fmla="*/ 297 w 407"/>
                  <a:gd name="T12" fmla="*/ 285 w 407"/>
                  <a:gd name="T13" fmla="*/ 276 w 407"/>
                  <a:gd name="T14" fmla="*/ 266 w 407"/>
                  <a:gd name="T15" fmla="*/ 257 w 407"/>
                  <a:gd name="T16" fmla="*/ 248 w 407"/>
                  <a:gd name="T17" fmla="*/ 239 w 407"/>
                  <a:gd name="T18" fmla="*/ 230 w 407"/>
                  <a:gd name="T19" fmla="*/ 217 w 407"/>
                  <a:gd name="T20" fmla="*/ 208 w 407"/>
                  <a:gd name="T21" fmla="*/ 199 w 407"/>
                  <a:gd name="T22" fmla="*/ 190 w 407"/>
                  <a:gd name="T23" fmla="*/ 181 w 407"/>
                  <a:gd name="T24" fmla="*/ 171 w 407"/>
                  <a:gd name="T25" fmla="*/ 159 w 407"/>
                  <a:gd name="T26" fmla="*/ 150 w 407"/>
                  <a:gd name="T27" fmla="*/ 141 w 407"/>
                  <a:gd name="T28" fmla="*/ 132 w 407"/>
                  <a:gd name="T29" fmla="*/ 122 w 407"/>
                  <a:gd name="T30" fmla="*/ 113 w 407"/>
                  <a:gd name="T31" fmla="*/ 101 w 407"/>
                  <a:gd name="T32" fmla="*/ 92 w 407"/>
                  <a:gd name="T33" fmla="*/ 83 w 407"/>
                  <a:gd name="T34" fmla="*/ 73 w 407"/>
                  <a:gd name="T35" fmla="*/ 64 w 407"/>
                  <a:gd name="T36" fmla="*/ 55 w 407"/>
                  <a:gd name="T37" fmla="*/ 46 w 407"/>
                  <a:gd name="T38" fmla="*/ 34 w 407"/>
                  <a:gd name="T39" fmla="*/ 24 w 407"/>
                  <a:gd name="T40" fmla="*/ 15 w 407"/>
                  <a:gd name="T41" fmla="*/ 6 w 40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</a:cxnLst>
                <a:rect l="0" t="0" r="r" b="b"/>
                <a:pathLst>
                  <a:path w="407">
                    <a:moveTo>
                      <a:pt x="407" y="0"/>
                    </a:moveTo>
                    <a:lnTo>
                      <a:pt x="404" y="0"/>
                    </a:lnTo>
                    <a:lnTo>
                      <a:pt x="401" y="0"/>
                    </a:lnTo>
                    <a:lnTo>
                      <a:pt x="398" y="0"/>
                    </a:lnTo>
                    <a:lnTo>
                      <a:pt x="395" y="0"/>
                    </a:lnTo>
                    <a:lnTo>
                      <a:pt x="392" y="0"/>
                    </a:lnTo>
                    <a:lnTo>
                      <a:pt x="389" y="0"/>
                    </a:lnTo>
                    <a:lnTo>
                      <a:pt x="386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0"/>
                    </a:lnTo>
                    <a:lnTo>
                      <a:pt x="374" y="0"/>
                    </a:lnTo>
                    <a:lnTo>
                      <a:pt x="371" y="0"/>
                    </a:lnTo>
                    <a:lnTo>
                      <a:pt x="368" y="0"/>
                    </a:lnTo>
                    <a:lnTo>
                      <a:pt x="365" y="0"/>
                    </a:lnTo>
                    <a:lnTo>
                      <a:pt x="361" y="0"/>
                    </a:lnTo>
                    <a:lnTo>
                      <a:pt x="358" y="0"/>
                    </a:lnTo>
                    <a:lnTo>
                      <a:pt x="355" y="0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3" y="0"/>
                    </a:lnTo>
                    <a:lnTo>
                      <a:pt x="340" y="0"/>
                    </a:lnTo>
                    <a:lnTo>
                      <a:pt x="337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28" y="0"/>
                    </a:lnTo>
                    <a:lnTo>
                      <a:pt x="325" y="0"/>
                    </a:lnTo>
                    <a:lnTo>
                      <a:pt x="322" y="0"/>
                    </a:lnTo>
                    <a:lnTo>
                      <a:pt x="319" y="0"/>
                    </a:lnTo>
                    <a:lnTo>
                      <a:pt x="315" y="0"/>
                    </a:lnTo>
                    <a:lnTo>
                      <a:pt x="312" y="0"/>
                    </a:lnTo>
                    <a:lnTo>
                      <a:pt x="309" y="0"/>
                    </a:lnTo>
                    <a:lnTo>
                      <a:pt x="306" y="0"/>
                    </a:lnTo>
                    <a:lnTo>
                      <a:pt x="303" y="0"/>
                    </a:lnTo>
                    <a:lnTo>
                      <a:pt x="300" y="0"/>
                    </a:lnTo>
                    <a:lnTo>
                      <a:pt x="297" y="0"/>
                    </a:lnTo>
                    <a:lnTo>
                      <a:pt x="294" y="0"/>
                    </a:lnTo>
                    <a:lnTo>
                      <a:pt x="291" y="0"/>
                    </a:lnTo>
                    <a:lnTo>
                      <a:pt x="285" y="0"/>
                    </a:lnTo>
                    <a:lnTo>
                      <a:pt x="282" y="0"/>
                    </a:lnTo>
                    <a:lnTo>
                      <a:pt x="279" y="0"/>
                    </a:lnTo>
                    <a:lnTo>
                      <a:pt x="276" y="0"/>
                    </a:lnTo>
                    <a:lnTo>
                      <a:pt x="273" y="0"/>
                    </a:lnTo>
                    <a:lnTo>
                      <a:pt x="270" y="0"/>
                    </a:lnTo>
                    <a:lnTo>
                      <a:pt x="266" y="0"/>
                    </a:lnTo>
                    <a:lnTo>
                      <a:pt x="263" y="0"/>
                    </a:lnTo>
                    <a:lnTo>
                      <a:pt x="260" y="0"/>
                    </a:lnTo>
                    <a:lnTo>
                      <a:pt x="257" y="0"/>
                    </a:lnTo>
                    <a:lnTo>
                      <a:pt x="254" y="0"/>
                    </a:lnTo>
                    <a:lnTo>
                      <a:pt x="251" y="0"/>
                    </a:lnTo>
                    <a:lnTo>
                      <a:pt x="248" y="0"/>
                    </a:lnTo>
                    <a:lnTo>
                      <a:pt x="245" y="0"/>
                    </a:lnTo>
                    <a:lnTo>
                      <a:pt x="242" y="0"/>
                    </a:lnTo>
                    <a:lnTo>
                      <a:pt x="239" y="0"/>
                    </a:lnTo>
                    <a:lnTo>
                      <a:pt x="236" y="0"/>
                    </a:lnTo>
                    <a:lnTo>
                      <a:pt x="233" y="0"/>
                    </a:lnTo>
                    <a:lnTo>
                      <a:pt x="230" y="0"/>
                    </a:lnTo>
                    <a:lnTo>
                      <a:pt x="224" y="0"/>
                    </a:lnTo>
                    <a:lnTo>
                      <a:pt x="220" y="0"/>
                    </a:lnTo>
                    <a:lnTo>
                      <a:pt x="217" y="0"/>
                    </a:lnTo>
                    <a:lnTo>
                      <a:pt x="214" y="0"/>
                    </a:lnTo>
                    <a:lnTo>
                      <a:pt x="211" y="0"/>
                    </a:lnTo>
                    <a:lnTo>
                      <a:pt x="208" y="0"/>
                    </a:lnTo>
                    <a:lnTo>
                      <a:pt x="205" y="0"/>
                    </a:lnTo>
                    <a:lnTo>
                      <a:pt x="202" y="0"/>
                    </a:lnTo>
                    <a:lnTo>
                      <a:pt x="199" y="0"/>
                    </a:lnTo>
                    <a:lnTo>
                      <a:pt x="196" y="0"/>
                    </a:lnTo>
                    <a:lnTo>
                      <a:pt x="193" y="0"/>
                    </a:lnTo>
                    <a:lnTo>
                      <a:pt x="190" y="0"/>
                    </a:lnTo>
                    <a:lnTo>
                      <a:pt x="187" y="0"/>
                    </a:lnTo>
                    <a:lnTo>
                      <a:pt x="184" y="0"/>
                    </a:lnTo>
                    <a:lnTo>
                      <a:pt x="181" y="0"/>
                    </a:lnTo>
                    <a:lnTo>
                      <a:pt x="178" y="0"/>
                    </a:lnTo>
                    <a:lnTo>
                      <a:pt x="175" y="0"/>
                    </a:lnTo>
                    <a:lnTo>
                      <a:pt x="171" y="0"/>
                    </a:lnTo>
                    <a:lnTo>
                      <a:pt x="168" y="0"/>
                    </a:lnTo>
                    <a:lnTo>
                      <a:pt x="162" y="0"/>
                    </a:lnTo>
                    <a:lnTo>
                      <a:pt x="159" y="0"/>
                    </a:lnTo>
                    <a:lnTo>
                      <a:pt x="156" y="0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5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6" y="0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6" y="0"/>
                    </a:lnTo>
                    <a:lnTo>
                      <a:pt x="113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0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62">
                  <a:solidFill>
                    <a:prstClr val="black"/>
                  </a:solidFill>
                  <a:latin typeface="Calibri"/>
                  <a:ea typeface="ヒラギノ角ゴ Pro W3" charset="-128"/>
                </a:endParaRPr>
              </a:p>
            </p:txBody>
          </p:sp>
        </p:grpSp>
        <p:sp>
          <p:nvSpPr>
            <p:cNvPr id="92" name="Rectangle 73"/>
            <p:cNvSpPr>
              <a:spLocks noChangeArrowheads="1"/>
            </p:cNvSpPr>
            <p:nvPr/>
          </p:nvSpPr>
          <p:spPr bwMode="auto">
            <a:xfrm>
              <a:off x="7797161" y="266982"/>
              <a:ext cx="913665" cy="757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92" b="1" dirty="0">
                  <a:solidFill>
                    <a:srgbClr val="510075"/>
                  </a:solidFill>
                  <a:latin typeface="Helvetica" charset="0"/>
                  <a:ea typeface="ヒラギノ角ゴ Pro W3" charset="-128"/>
                  <a:cs typeface="Arial" pitchFamily="34" charset="0"/>
                </a:rPr>
                <a:t>Synthetic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92" b="1" dirty="0">
                  <a:solidFill>
                    <a:srgbClr val="510075"/>
                  </a:solidFill>
                  <a:latin typeface="Helvetica" charset="0"/>
                  <a:ea typeface="ヒラギノ角ゴ Pro W3" charset="-128"/>
                  <a:cs typeface="Arial" pitchFamily="34" charset="0"/>
                </a:rPr>
                <a:t>Reference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92" b="1" dirty="0">
                  <a:solidFill>
                    <a:srgbClr val="510075"/>
                  </a:solidFill>
                  <a:latin typeface="Helvetica" charset="0"/>
                  <a:ea typeface="ヒラギノ角ゴ Pro W3" charset="-128"/>
                  <a:cs typeface="Arial" pitchFamily="34" charset="0"/>
                </a:rPr>
                <a:t>Peak</a:t>
              </a:r>
              <a:endParaRPr lang="en-US" sz="2954" dirty="0">
                <a:solidFill>
                  <a:srgbClr val="510075"/>
                </a:solidFill>
                <a:ea typeface="ヒラギノ角ゴ Pro W3" charset="-128"/>
                <a:cs typeface="Arial" pitchFamily="34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 bwMode="auto">
          <a:xfrm flipH="1">
            <a:off x="7106504" y="2033116"/>
            <a:ext cx="7327" cy="31611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 bwMode="auto">
          <a:xfrm>
            <a:off x="4667252" y="887884"/>
            <a:ext cx="952500" cy="1065022"/>
          </a:xfrm>
          <a:prstGeom prst="roundRect">
            <a:avLst>
              <a:gd name="adj" fmla="val 29871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16575" y="832259"/>
            <a:ext cx="5059973" cy="1187126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662">
              <a:solidFill>
                <a:prstClr val="black"/>
              </a:solidFill>
              <a:latin typeface="Calibri"/>
              <a:ea typeface="ヒラギノ角ゴ Pro W3" charset="-128"/>
            </a:endParaRPr>
          </a:p>
        </p:txBody>
      </p:sp>
      <p:cxnSp>
        <p:nvCxnSpPr>
          <p:cNvPr id="14" name="Straight Arrow Connector 326"/>
          <p:cNvCxnSpPr>
            <a:cxnSpLocks noChangeShapeType="1"/>
          </p:cNvCxnSpPr>
          <p:nvPr/>
        </p:nvCxnSpPr>
        <p:spPr bwMode="auto">
          <a:xfrm>
            <a:off x="1598736" y="2125209"/>
            <a:ext cx="16119" cy="1758282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 bwMode="auto">
          <a:xfrm>
            <a:off x="1679332" y="2955519"/>
            <a:ext cx="402981" cy="546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77" b="1" dirty="0">
                <a:solidFill>
                  <a:srgbClr val="510075"/>
                </a:solidFill>
                <a:latin typeface="Calibri"/>
                <a:ea typeface="ヒラギノ角ゴ Pro W3" charset="-128"/>
              </a:rPr>
              <a:t>IFT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909053" y="1439470"/>
            <a:ext cx="404446" cy="546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77" b="1" dirty="0">
                <a:solidFill>
                  <a:srgbClr val="510075"/>
                </a:solidFill>
                <a:latin typeface="Calibri"/>
                <a:ea typeface="ヒラギノ角ゴ Pro W3" charset="-128"/>
              </a:rPr>
              <a:t>IFT</a:t>
            </a:r>
          </a:p>
        </p:txBody>
      </p:sp>
      <p:sp>
        <p:nvSpPr>
          <p:cNvPr id="19" name="Multiply 18"/>
          <p:cNvSpPr/>
          <p:nvPr/>
        </p:nvSpPr>
        <p:spPr bwMode="auto">
          <a:xfrm>
            <a:off x="3628293" y="4412632"/>
            <a:ext cx="212481" cy="208934"/>
          </a:xfrm>
          <a:prstGeom prst="mathMultiply">
            <a:avLst>
              <a:gd name="adj1" fmla="val 3466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790952" y="4314948"/>
            <a:ext cx="515815" cy="49013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85" b="1" dirty="0">
                <a:solidFill>
                  <a:srgbClr val="FFC000"/>
                </a:solidFill>
                <a:latin typeface="Calibri"/>
                <a:ea typeface="ヒラギノ角ゴ Pro W3" charset="-128"/>
              </a:rPr>
              <a:t>C</a:t>
            </a:r>
            <a:endParaRPr lang="en-US" sz="1662" b="1" dirty="0">
              <a:solidFill>
                <a:srgbClr val="FFC000"/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069375" y="4301381"/>
            <a:ext cx="515815" cy="3481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62" b="1" dirty="0">
                <a:solidFill>
                  <a:srgbClr val="510075"/>
                </a:solidFill>
                <a:latin typeface="Calibri"/>
                <a:ea typeface="ヒラギノ角ゴ Pro W3" charset="-128"/>
              </a:rPr>
              <a:t>=</a:t>
            </a:r>
          </a:p>
        </p:txBody>
      </p:sp>
      <p:grpSp>
        <p:nvGrpSpPr>
          <p:cNvPr id="22" name="Group 352"/>
          <p:cNvGrpSpPr>
            <a:grpSpLocks/>
          </p:cNvGrpSpPr>
          <p:nvPr/>
        </p:nvGrpSpPr>
        <p:grpSpPr bwMode="auto">
          <a:xfrm>
            <a:off x="4506059" y="3883513"/>
            <a:ext cx="2926373" cy="1318728"/>
            <a:chOff x="458682" y="2027297"/>
            <a:chExt cx="8226551" cy="3671887"/>
          </a:xfrm>
        </p:grpSpPr>
        <p:sp>
          <p:nvSpPr>
            <p:cNvPr id="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58682" y="2027297"/>
              <a:ext cx="8226551" cy="367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619339" y="2393732"/>
              <a:ext cx="7905236" cy="24743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619339" y="2393732"/>
              <a:ext cx="7905236" cy="247436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619339" y="2393732"/>
              <a:ext cx="79052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619339" y="4868099"/>
              <a:ext cx="79052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V="1">
              <a:off x="8524575" y="2393732"/>
              <a:ext cx="0" cy="24743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619339" y="2393732"/>
              <a:ext cx="0" cy="24743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619339" y="4868099"/>
              <a:ext cx="79052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V="1">
              <a:off x="619339" y="2393732"/>
              <a:ext cx="0" cy="24743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V="1">
              <a:off x="1344363" y="4784990"/>
              <a:ext cx="0" cy="83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2127060" y="4784990"/>
              <a:ext cx="0" cy="83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 flipV="1">
              <a:off x="2917995" y="4784990"/>
              <a:ext cx="0" cy="83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3708931" y="4784990"/>
              <a:ext cx="0" cy="83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 flipV="1">
              <a:off x="4491627" y="4784990"/>
              <a:ext cx="0" cy="83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V="1">
              <a:off x="5282563" y="4784990"/>
              <a:ext cx="0" cy="83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 flipV="1">
              <a:off x="6069380" y="4784990"/>
              <a:ext cx="0" cy="83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 flipV="1">
              <a:off x="6860315" y="4784990"/>
              <a:ext cx="0" cy="83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47" name="Line 37"/>
            <p:cNvSpPr>
              <a:spLocks noChangeShapeType="1"/>
            </p:cNvSpPr>
            <p:nvPr/>
          </p:nvSpPr>
          <p:spPr bwMode="auto">
            <a:xfrm flipV="1">
              <a:off x="7651251" y="4784990"/>
              <a:ext cx="0" cy="83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 flipV="1">
              <a:off x="8438065" y="4784990"/>
              <a:ext cx="0" cy="83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619339" y="4758548"/>
              <a:ext cx="782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619339" y="4512999"/>
              <a:ext cx="782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619339" y="4256118"/>
              <a:ext cx="782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619339" y="4010571"/>
              <a:ext cx="782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>
              <a:off x="8438065" y="4010571"/>
              <a:ext cx="865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54" name="Line 55"/>
            <p:cNvSpPr>
              <a:spLocks noChangeShapeType="1"/>
            </p:cNvSpPr>
            <p:nvPr/>
          </p:nvSpPr>
          <p:spPr bwMode="auto">
            <a:xfrm>
              <a:off x="619339" y="3765022"/>
              <a:ext cx="782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>
              <a:off x="619339" y="3515696"/>
              <a:ext cx="782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56" name="Line 61"/>
            <p:cNvSpPr>
              <a:spLocks noChangeShapeType="1"/>
            </p:cNvSpPr>
            <p:nvPr/>
          </p:nvSpPr>
          <p:spPr bwMode="auto">
            <a:xfrm>
              <a:off x="619339" y="3270149"/>
              <a:ext cx="782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57" name="Line 64"/>
            <p:cNvSpPr>
              <a:spLocks noChangeShapeType="1"/>
            </p:cNvSpPr>
            <p:nvPr/>
          </p:nvSpPr>
          <p:spPr bwMode="auto">
            <a:xfrm>
              <a:off x="619339" y="3020824"/>
              <a:ext cx="782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58" name="Line 67"/>
            <p:cNvSpPr>
              <a:spLocks noChangeShapeType="1"/>
            </p:cNvSpPr>
            <p:nvPr/>
          </p:nvSpPr>
          <p:spPr bwMode="auto">
            <a:xfrm>
              <a:off x="619339" y="2775274"/>
              <a:ext cx="782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59" name="Line 70"/>
            <p:cNvSpPr>
              <a:spLocks noChangeShapeType="1"/>
            </p:cNvSpPr>
            <p:nvPr/>
          </p:nvSpPr>
          <p:spPr bwMode="auto">
            <a:xfrm>
              <a:off x="619339" y="2525949"/>
              <a:ext cx="782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60" name="Line 75"/>
            <p:cNvSpPr>
              <a:spLocks noChangeShapeType="1"/>
            </p:cNvSpPr>
            <p:nvPr/>
          </p:nvSpPr>
          <p:spPr bwMode="auto">
            <a:xfrm>
              <a:off x="619339" y="2393732"/>
              <a:ext cx="79052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 flipV="1">
              <a:off x="8524575" y="2393732"/>
              <a:ext cx="0" cy="24743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 flipV="1">
              <a:off x="619339" y="2393732"/>
              <a:ext cx="0" cy="24743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63" name="Freeform 79"/>
            <p:cNvSpPr>
              <a:spLocks/>
            </p:cNvSpPr>
            <p:nvPr/>
          </p:nvSpPr>
          <p:spPr bwMode="auto">
            <a:xfrm>
              <a:off x="656416" y="2835717"/>
              <a:ext cx="308958" cy="1903941"/>
            </a:xfrm>
            <a:custGeom>
              <a:avLst/>
              <a:gdLst>
                <a:gd name="T0" fmla="*/ 0 w 194"/>
                <a:gd name="T1" fmla="*/ 300 h 1200"/>
                <a:gd name="T2" fmla="*/ 8 w 194"/>
                <a:gd name="T3" fmla="*/ 0 h 1200"/>
                <a:gd name="T4" fmla="*/ 12 w 194"/>
                <a:gd name="T5" fmla="*/ 190 h 1200"/>
                <a:gd name="T6" fmla="*/ 16 w 194"/>
                <a:gd name="T7" fmla="*/ 668 h 1200"/>
                <a:gd name="T8" fmla="*/ 19 w 194"/>
                <a:gd name="T9" fmla="*/ 706 h 1200"/>
                <a:gd name="T10" fmla="*/ 27 w 194"/>
                <a:gd name="T11" fmla="*/ 83 h 1200"/>
                <a:gd name="T12" fmla="*/ 31 w 194"/>
                <a:gd name="T13" fmla="*/ 509 h 1200"/>
                <a:gd name="T14" fmla="*/ 35 w 194"/>
                <a:gd name="T15" fmla="*/ 1170 h 1200"/>
                <a:gd name="T16" fmla="*/ 38 w 194"/>
                <a:gd name="T17" fmla="*/ 353 h 1200"/>
                <a:gd name="T18" fmla="*/ 46 w 194"/>
                <a:gd name="T19" fmla="*/ 137 h 1200"/>
                <a:gd name="T20" fmla="*/ 50 w 194"/>
                <a:gd name="T21" fmla="*/ 342 h 1200"/>
                <a:gd name="T22" fmla="*/ 54 w 194"/>
                <a:gd name="T23" fmla="*/ 551 h 1200"/>
                <a:gd name="T24" fmla="*/ 61 w 194"/>
                <a:gd name="T25" fmla="*/ 737 h 1200"/>
                <a:gd name="T26" fmla="*/ 65 w 194"/>
                <a:gd name="T27" fmla="*/ 494 h 1200"/>
                <a:gd name="T28" fmla="*/ 69 w 194"/>
                <a:gd name="T29" fmla="*/ 209 h 1200"/>
                <a:gd name="T30" fmla="*/ 73 w 194"/>
                <a:gd name="T31" fmla="*/ 615 h 1200"/>
                <a:gd name="T32" fmla="*/ 76 w 194"/>
                <a:gd name="T33" fmla="*/ 851 h 1200"/>
                <a:gd name="T34" fmla="*/ 80 w 194"/>
                <a:gd name="T35" fmla="*/ 782 h 1200"/>
                <a:gd name="T36" fmla="*/ 84 w 194"/>
                <a:gd name="T37" fmla="*/ 395 h 1200"/>
                <a:gd name="T38" fmla="*/ 92 w 194"/>
                <a:gd name="T39" fmla="*/ 725 h 1200"/>
                <a:gd name="T40" fmla="*/ 95 w 194"/>
                <a:gd name="T41" fmla="*/ 330 h 1200"/>
                <a:gd name="T42" fmla="*/ 99 w 194"/>
                <a:gd name="T43" fmla="*/ 220 h 1200"/>
                <a:gd name="T44" fmla="*/ 103 w 194"/>
                <a:gd name="T45" fmla="*/ 672 h 1200"/>
                <a:gd name="T46" fmla="*/ 111 w 194"/>
                <a:gd name="T47" fmla="*/ 475 h 1200"/>
                <a:gd name="T48" fmla="*/ 114 w 194"/>
                <a:gd name="T49" fmla="*/ 741 h 1200"/>
                <a:gd name="T50" fmla="*/ 118 w 194"/>
                <a:gd name="T51" fmla="*/ 794 h 1200"/>
                <a:gd name="T52" fmla="*/ 126 w 194"/>
                <a:gd name="T53" fmla="*/ 600 h 1200"/>
                <a:gd name="T54" fmla="*/ 129 w 194"/>
                <a:gd name="T55" fmla="*/ 794 h 1200"/>
                <a:gd name="T56" fmla="*/ 133 w 194"/>
                <a:gd name="T57" fmla="*/ 372 h 1200"/>
                <a:gd name="T58" fmla="*/ 137 w 194"/>
                <a:gd name="T59" fmla="*/ 672 h 1200"/>
                <a:gd name="T60" fmla="*/ 145 w 194"/>
                <a:gd name="T61" fmla="*/ 672 h 1200"/>
                <a:gd name="T62" fmla="*/ 148 w 194"/>
                <a:gd name="T63" fmla="*/ 15 h 1200"/>
                <a:gd name="T64" fmla="*/ 152 w 194"/>
                <a:gd name="T65" fmla="*/ 418 h 1200"/>
                <a:gd name="T66" fmla="*/ 156 w 194"/>
                <a:gd name="T67" fmla="*/ 684 h 1200"/>
                <a:gd name="T68" fmla="*/ 160 w 194"/>
                <a:gd name="T69" fmla="*/ 934 h 1200"/>
                <a:gd name="T70" fmla="*/ 164 w 194"/>
                <a:gd name="T71" fmla="*/ 596 h 1200"/>
                <a:gd name="T72" fmla="*/ 171 w 194"/>
                <a:gd name="T73" fmla="*/ 858 h 1200"/>
                <a:gd name="T74" fmla="*/ 175 w 194"/>
                <a:gd name="T75" fmla="*/ 520 h 1200"/>
                <a:gd name="T76" fmla="*/ 179 w 194"/>
                <a:gd name="T77" fmla="*/ 4 h 1200"/>
                <a:gd name="T78" fmla="*/ 183 w 194"/>
                <a:gd name="T79" fmla="*/ 205 h 1200"/>
                <a:gd name="T80" fmla="*/ 186 w 194"/>
                <a:gd name="T81" fmla="*/ 490 h 1200"/>
                <a:gd name="T82" fmla="*/ 190 w 194"/>
                <a:gd name="T83" fmla="*/ 668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4" h="1200">
                  <a:moveTo>
                    <a:pt x="0" y="1052"/>
                  </a:moveTo>
                  <a:lnTo>
                    <a:pt x="0" y="239"/>
                  </a:lnTo>
                  <a:lnTo>
                    <a:pt x="0" y="300"/>
                  </a:lnTo>
                  <a:lnTo>
                    <a:pt x="4" y="782"/>
                  </a:lnTo>
                  <a:lnTo>
                    <a:pt x="4" y="68"/>
                  </a:lnTo>
                  <a:lnTo>
                    <a:pt x="8" y="0"/>
                  </a:lnTo>
                  <a:lnTo>
                    <a:pt x="8" y="467"/>
                  </a:lnTo>
                  <a:lnTo>
                    <a:pt x="12" y="786"/>
                  </a:lnTo>
                  <a:lnTo>
                    <a:pt x="12" y="190"/>
                  </a:lnTo>
                  <a:lnTo>
                    <a:pt x="16" y="744"/>
                  </a:lnTo>
                  <a:lnTo>
                    <a:pt x="16" y="1109"/>
                  </a:lnTo>
                  <a:lnTo>
                    <a:pt x="16" y="668"/>
                  </a:lnTo>
                  <a:lnTo>
                    <a:pt x="19" y="604"/>
                  </a:lnTo>
                  <a:lnTo>
                    <a:pt x="19" y="1003"/>
                  </a:lnTo>
                  <a:lnTo>
                    <a:pt x="19" y="706"/>
                  </a:lnTo>
                  <a:lnTo>
                    <a:pt x="23" y="182"/>
                  </a:lnTo>
                  <a:lnTo>
                    <a:pt x="23" y="490"/>
                  </a:lnTo>
                  <a:lnTo>
                    <a:pt x="27" y="83"/>
                  </a:lnTo>
                  <a:lnTo>
                    <a:pt x="27" y="27"/>
                  </a:lnTo>
                  <a:lnTo>
                    <a:pt x="27" y="372"/>
                  </a:lnTo>
                  <a:lnTo>
                    <a:pt x="31" y="509"/>
                  </a:lnTo>
                  <a:lnTo>
                    <a:pt x="31" y="786"/>
                  </a:lnTo>
                  <a:lnTo>
                    <a:pt x="35" y="615"/>
                  </a:lnTo>
                  <a:lnTo>
                    <a:pt x="35" y="1170"/>
                  </a:lnTo>
                  <a:lnTo>
                    <a:pt x="38" y="847"/>
                  </a:lnTo>
                  <a:lnTo>
                    <a:pt x="38" y="80"/>
                  </a:lnTo>
                  <a:lnTo>
                    <a:pt x="38" y="353"/>
                  </a:lnTo>
                  <a:lnTo>
                    <a:pt x="42" y="1037"/>
                  </a:lnTo>
                  <a:lnTo>
                    <a:pt x="42" y="72"/>
                  </a:lnTo>
                  <a:lnTo>
                    <a:pt x="46" y="137"/>
                  </a:lnTo>
                  <a:lnTo>
                    <a:pt x="46" y="437"/>
                  </a:lnTo>
                  <a:lnTo>
                    <a:pt x="50" y="741"/>
                  </a:lnTo>
                  <a:lnTo>
                    <a:pt x="50" y="342"/>
                  </a:lnTo>
                  <a:lnTo>
                    <a:pt x="50" y="418"/>
                  </a:lnTo>
                  <a:lnTo>
                    <a:pt x="54" y="710"/>
                  </a:lnTo>
                  <a:lnTo>
                    <a:pt x="54" y="551"/>
                  </a:lnTo>
                  <a:lnTo>
                    <a:pt x="57" y="775"/>
                  </a:lnTo>
                  <a:lnTo>
                    <a:pt x="57" y="247"/>
                  </a:lnTo>
                  <a:lnTo>
                    <a:pt x="61" y="737"/>
                  </a:lnTo>
                  <a:lnTo>
                    <a:pt x="61" y="980"/>
                  </a:lnTo>
                  <a:lnTo>
                    <a:pt x="61" y="497"/>
                  </a:lnTo>
                  <a:lnTo>
                    <a:pt x="65" y="494"/>
                  </a:lnTo>
                  <a:lnTo>
                    <a:pt x="65" y="980"/>
                  </a:lnTo>
                  <a:lnTo>
                    <a:pt x="65" y="767"/>
                  </a:lnTo>
                  <a:lnTo>
                    <a:pt x="69" y="209"/>
                  </a:lnTo>
                  <a:lnTo>
                    <a:pt x="69" y="384"/>
                  </a:lnTo>
                  <a:lnTo>
                    <a:pt x="73" y="444"/>
                  </a:lnTo>
                  <a:lnTo>
                    <a:pt x="73" y="615"/>
                  </a:lnTo>
                  <a:lnTo>
                    <a:pt x="73" y="490"/>
                  </a:lnTo>
                  <a:lnTo>
                    <a:pt x="76" y="137"/>
                  </a:lnTo>
                  <a:lnTo>
                    <a:pt x="76" y="851"/>
                  </a:lnTo>
                  <a:lnTo>
                    <a:pt x="80" y="570"/>
                  </a:lnTo>
                  <a:lnTo>
                    <a:pt x="80" y="357"/>
                  </a:lnTo>
                  <a:lnTo>
                    <a:pt x="80" y="782"/>
                  </a:lnTo>
                  <a:lnTo>
                    <a:pt x="84" y="752"/>
                  </a:lnTo>
                  <a:lnTo>
                    <a:pt x="84" y="224"/>
                  </a:lnTo>
                  <a:lnTo>
                    <a:pt x="84" y="395"/>
                  </a:lnTo>
                  <a:lnTo>
                    <a:pt x="88" y="896"/>
                  </a:lnTo>
                  <a:lnTo>
                    <a:pt x="88" y="585"/>
                  </a:lnTo>
                  <a:lnTo>
                    <a:pt x="92" y="725"/>
                  </a:lnTo>
                  <a:lnTo>
                    <a:pt x="92" y="338"/>
                  </a:lnTo>
                  <a:lnTo>
                    <a:pt x="95" y="467"/>
                  </a:lnTo>
                  <a:lnTo>
                    <a:pt x="95" y="330"/>
                  </a:lnTo>
                  <a:lnTo>
                    <a:pt x="99" y="562"/>
                  </a:lnTo>
                  <a:lnTo>
                    <a:pt x="99" y="611"/>
                  </a:lnTo>
                  <a:lnTo>
                    <a:pt x="99" y="220"/>
                  </a:lnTo>
                  <a:lnTo>
                    <a:pt x="103" y="414"/>
                  </a:lnTo>
                  <a:lnTo>
                    <a:pt x="103" y="991"/>
                  </a:lnTo>
                  <a:lnTo>
                    <a:pt x="103" y="672"/>
                  </a:lnTo>
                  <a:lnTo>
                    <a:pt x="107" y="110"/>
                  </a:lnTo>
                  <a:lnTo>
                    <a:pt x="107" y="911"/>
                  </a:lnTo>
                  <a:lnTo>
                    <a:pt x="111" y="475"/>
                  </a:lnTo>
                  <a:lnTo>
                    <a:pt x="111" y="167"/>
                  </a:lnTo>
                  <a:lnTo>
                    <a:pt x="111" y="668"/>
                  </a:lnTo>
                  <a:lnTo>
                    <a:pt x="114" y="741"/>
                  </a:lnTo>
                  <a:lnTo>
                    <a:pt x="114" y="175"/>
                  </a:lnTo>
                  <a:lnTo>
                    <a:pt x="118" y="118"/>
                  </a:lnTo>
                  <a:lnTo>
                    <a:pt x="118" y="794"/>
                  </a:lnTo>
                  <a:lnTo>
                    <a:pt x="122" y="239"/>
                  </a:lnTo>
                  <a:lnTo>
                    <a:pt x="122" y="904"/>
                  </a:lnTo>
                  <a:lnTo>
                    <a:pt x="126" y="600"/>
                  </a:lnTo>
                  <a:lnTo>
                    <a:pt x="126" y="239"/>
                  </a:lnTo>
                  <a:lnTo>
                    <a:pt x="126" y="623"/>
                  </a:lnTo>
                  <a:lnTo>
                    <a:pt x="129" y="794"/>
                  </a:lnTo>
                  <a:lnTo>
                    <a:pt x="129" y="429"/>
                  </a:lnTo>
                  <a:lnTo>
                    <a:pt x="133" y="585"/>
                  </a:lnTo>
                  <a:lnTo>
                    <a:pt x="133" y="372"/>
                  </a:lnTo>
                  <a:lnTo>
                    <a:pt x="137" y="456"/>
                  </a:lnTo>
                  <a:lnTo>
                    <a:pt x="137" y="418"/>
                  </a:lnTo>
                  <a:lnTo>
                    <a:pt x="137" y="672"/>
                  </a:lnTo>
                  <a:lnTo>
                    <a:pt x="141" y="984"/>
                  </a:lnTo>
                  <a:lnTo>
                    <a:pt x="141" y="19"/>
                  </a:lnTo>
                  <a:lnTo>
                    <a:pt x="145" y="672"/>
                  </a:lnTo>
                  <a:lnTo>
                    <a:pt x="145" y="1200"/>
                  </a:lnTo>
                  <a:lnTo>
                    <a:pt x="145" y="528"/>
                  </a:lnTo>
                  <a:lnTo>
                    <a:pt x="148" y="15"/>
                  </a:lnTo>
                  <a:lnTo>
                    <a:pt x="148" y="684"/>
                  </a:lnTo>
                  <a:lnTo>
                    <a:pt x="152" y="456"/>
                  </a:lnTo>
                  <a:lnTo>
                    <a:pt x="152" y="418"/>
                  </a:lnTo>
                  <a:lnTo>
                    <a:pt x="152" y="490"/>
                  </a:lnTo>
                  <a:lnTo>
                    <a:pt x="156" y="539"/>
                  </a:lnTo>
                  <a:lnTo>
                    <a:pt x="156" y="684"/>
                  </a:lnTo>
                  <a:lnTo>
                    <a:pt x="156" y="463"/>
                  </a:lnTo>
                  <a:lnTo>
                    <a:pt x="160" y="27"/>
                  </a:lnTo>
                  <a:lnTo>
                    <a:pt x="160" y="934"/>
                  </a:lnTo>
                  <a:lnTo>
                    <a:pt x="164" y="589"/>
                  </a:lnTo>
                  <a:lnTo>
                    <a:pt x="164" y="144"/>
                  </a:lnTo>
                  <a:lnTo>
                    <a:pt x="164" y="596"/>
                  </a:lnTo>
                  <a:lnTo>
                    <a:pt x="167" y="881"/>
                  </a:lnTo>
                  <a:lnTo>
                    <a:pt x="167" y="452"/>
                  </a:lnTo>
                  <a:lnTo>
                    <a:pt x="171" y="858"/>
                  </a:lnTo>
                  <a:lnTo>
                    <a:pt x="171" y="471"/>
                  </a:lnTo>
                  <a:lnTo>
                    <a:pt x="175" y="535"/>
                  </a:lnTo>
                  <a:lnTo>
                    <a:pt x="175" y="520"/>
                  </a:lnTo>
                  <a:lnTo>
                    <a:pt x="175" y="562"/>
                  </a:lnTo>
                  <a:lnTo>
                    <a:pt x="179" y="270"/>
                  </a:lnTo>
                  <a:lnTo>
                    <a:pt x="179" y="4"/>
                  </a:lnTo>
                  <a:lnTo>
                    <a:pt x="179" y="475"/>
                  </a:lnTo>
                  <a:lnTo>
                    <a:pt x="183" y="805"/>
                  </a:lnTo>
                  <a:lnTo>
                    <a:pt x="183" y="205"/>
                  </a:lnTo>
                  <a:lnTo>
                    <a:pt x="186" y="976"/>
                  </a:lnTo>
                  <a:lnTo>
                    <a:pt x="186" y="1117"/>
                  </a:lnTo>
                  <a:lnTo>
                    <a:pt x="186" y="490"/>
                  </a:lnTo>
                  <a:lnTo>
                    <a:pt x="190" y="410"/>
                  </a:lnTo>
                  <a:lnTo>
                    <a:pt x="190" y="744"/>
                  </a:lnTo>
                  <a:lnTo>
                    <a:pt x="190" y="668"/>
                  </a:lnTo>
                  <a:lnTo>
                    <a:pt x="194" y="433"/>
                  </a:lnTo>
                  <a:lnTo>
                    <a:pt x="194" y="110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64" name="Freeform 80"/>
            <p:cNvSpPr>
              <a:spLocks/>
            </p:cNvSpPr>
            <p:nvPr/>
          </p:nvSpPr>
          <p:spPr bwMode="auto">
            <a:xfrm>
              <a:off x="965373" y="2646834"/>
              <a:ext cx="292483" cy="1911497"/>
            </a:xfrm>
            <a:custGeom>
              <a:avLst/>
              <a:gdLst>
                <a:gd name="T0" fmla="*/ 4 w 186"/>
                <a:gd name="T1" fmla="*/ 737 h 1204"/>
                <a:gd name="T2" fmla="*/ 8 w 186"/>
                <a:gd name="T3" fmla="*/ 957 h 1204"/>
                <a:gd name="T4" fmla="*/ 15 w 186"/>
                <a:gd name="T5" fmla="*/ 927 h 1204"/>
                <a:gd name="T6" fmla="*/ 19 w 186"/>
                <a:gd name="T7" fmla="*/ 1018 h 1204"/>
                <a:gd name="T8" fmla="*/ 23 w 186"/>
                <a:gd name="T9" fmla="*/ 464 h 1204"/>
                <a:gd name="T10" fmla="*/ 27 w 186"/>
                <a:gd name="T11" fmla="*/ 186 h 1204"/>
                <a:gd name="T12" fmla="*/ 34 w 186"/>
                <a:gd name="T13" fmla="*/ 384 h 1204"/>
                <a:gd name="T14" fmla="*/ 38 w 186"/>
                <a:gd name="T15" fmla="*/ 562 h 1204"/>
                <a:gd name="T16" fmla="*/ 42 w 186"/>
                <a:gd name="T17" fmla="*/ 900 h 1204"/>
                <a:gd name="T18" fmla="*/ 46 w 186"/>
                <a:gd name="T19" fmla="*/ 733 h 1204"/>
                <a:gd name="T20" fmla="*/ 49 w 186"/>
                <a:gd name="T21" fmla="*/ 802 h 1204"/>
                <a:gd name="T22" fmla="*/ 53 w 186"/>
                <a:gd name="T23" fmla="*/ 1041 h 1204"/>
                <a:gd name="T24" fmla="*/ 57 w 186"/>
                <a:gd name="T25" fmla="*/ 904 h 1204"/>
                <a:gd name="T26" fmla="*/ 61 w 186"/>
                <a:gd name="T27" fmla="*/ 452 h 1204"/>
                <a:gd name="T28" fmla="*/ 65 w 186"/>
                <a:gd name="T29" fmla="*/ 627 h 1204"/>
                <a:gd name="T30" fmla="*/ 68 w 186"/>
                <a:gd name="T31" fmla="*/ 634 h 1204"/>
                <a:gd name="T32" fmla="*/ 76 w 186"/>
                <a:gd name="T33" fmla="*/ 991 h 1204"/>
                <a:gd name="T34" fmla="*/ 80 w 186"/>
                <a:gd name="T35" fmla="*/ 680 h 1204"/>
                <a:gd name="T36" fmla="*/ 84 w 186"/>
                <a:gd name="T37" fmla="*/ 547 h 1204"/>
                <a:gd name="T38" fmla="*/ 87 w 186"/>
                <a:gd name="T39" fmla="*/ 338 h 1204"/>
                <a:gd name="T40" fmla="*/ 91 w 186"/>
                <a:gd name="T41" fmla="*/ 399 h 1204"/>
                <a:gd name="T42" fmla="*/ 95 w 186"/>
                <a:gd name="T43" fmla="*/ 991 h 1204"/>
                <a:gd name="T44" fmla="*/ 99 w 186"/>
                <a:gd name="T45" fmla="*/ 817 h 1204"/>
                <a:gd name="T46" fmla="*/ 106 w 186"/>
                <a:gd name="T47" fmla="*/ 475 h 1204"/>
                <a:gd name="T48" fmla="*/ 110 w 186"/>
                <a:gd name="T49" fmla="*/ 243 h 1204"/>
                <a:gd name="T50" fmla="*/ 114 w 186"/>
                <a:gd name="T51" fmla="*/ 551 h 1204"/>
                <a:gd name="T52" fmla="*/ 118 w 186"/>
                <a:gd name="T53" fmla="*/ 551 h 1204"/>
                <a:gd name="T54" fmla="*/ 121 w 186"/>
                <a:gd name="T55" fmla="*/ 631 h 1204"/>
                <a:gd name="T56" fmla="*/ 129 w 186"/>
                <a:gd name="T57" fmla="*/ 555 h 1204"/>
                <a:gd name="T58" fmla="*/ 133 w 186"/>
                <a:gd name="T59" fmla="*/ 464 h 1204"/>
                <a:gd name="T60" fmla="*/ 137 w 186"/>
                <a:gd name="T61" fmla="*/ 224 h 1204"/>
                <a:gd name="T62" fmla="*/ 140 w 186"/>
                <a:gd name="T63" fmla="*/ 486 h 1204"/>
                <a:gd name="T64" fmla="*/ 144 w 186"/>
                <a:gd name="T65" fmla="*/ 767 h 1204"/>
                <a:gd name="T66" fmla="*/ 148 w 186"/>
                <a:gd name="T67" fmla="*/ 528 h 1204"/>
                <a:gd name="T68" fmla="*/ 152 w 186"/>
                <a:gd name="T69" fmla="*/ 365 h 1204"/>
                <a:gd name="T70" fmla="*/ 156 w 186"/>
                <a:gd name="T71" fmla="*/ 258 h 1204"/>
                <a:gd name="T72" fmla="*/ 159 w 186"/>
                <a:gd name="T73" fmla="*/ 718 h 1204"/>
                <a:gd name="T74" fmla="*/ 163 w 186"/>
                <a:gd name="T75" fmla="*/ 684 h 1204"/>
                <a:gd name="T76" fmla="*/ 167 w 186"/>
                <a:gd name="T77" fmla="*/ 760 h 1204"/>
                <a:gd name="T78" fmla="*/ 171 w 186"/>
                <a:gd name="T79" fmla="*/ 388 h 1204"/>
                <a:gd name="T80" fmla="*/ 175 w 186"/>
                <a:gd name="T81" fmla="*/ 551 h 1204"/>
                <a:gd name="T82" fmla="*/ 182 w 186"/>
                <a:gd name="T83" fmla="*/ 608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1204">
                  <a:moveTo>
                    <a:pt x="0" y="228"/>
                  </a:moveTo>
                  <a:lnTo>
                    <a:pt x="4" y="433"/>
                  </a:lnTo>
                  <a:lnTo>
                    <a:pt x="4" y="737"/>
                  </a:lnTo>
                  <a:lnTo>
                    <a:pt x="4" y="361"/>
                  </a:lnTo>
                  <a:lnTo>
                    <a:pt x="8" y="0"/>
                  </a:lnTo>
                  <a:lnTo>
                    <a:pt x="8" y="957"/>
                  </a:lnTo>
                  <a:lnTo>
                    <a:pt x="11" y="627"/>
                  </a:lnTo>
                  <a:lnTo>
                    <a:pt x="11" y="1064"/>
                  </a:lnTo>
                  <a:lnTo>
                    <a:pt x="15" y="927"/>
                  </a:lnTo>
                  <a:lnTo>
                    <a:pt x="15" y="600"/>
                  </a:lnTo>
                  <a:lnTo>
                    <a:pt x="15" y="855"/>
                  </a:lnTo>
                  <a:lnTo>
                    <a:pt x="19" y="1018"/>
                  </a:lnTo>
                  <a:lnTo>
                    <a:pt x="19" y="615"/>
                  </a:lnTo>
                  <a:lnTo>
                    <a:pt x="23" y="608"/>
                  </a:lnTo>
                  <a:lnTo>
                    <a:pt x="23" y="464"/>
                  </a:lnTo>
                  <a:lnTo>
                    <a:pt x="23" y="574"/>
                  </a:lnTo>
                  <a:lnTo>
                    <a:pt x="27" y="672"/>
                  </a:lnTo>
                  <a:lnTo>
                    <a:pt x="27" y="186"/>
                  </a:lnTo>
                  <a:lnTo>
                    <a:pt x="30" y="672"/>
                  </a:lnTo>
                  <a:lnTo>
                    <a:pt x="30" y="76"/>
                  </a:lnTo>
                  <a:lnTo>
                    <a:pt x="34" y="384"/>
                  </a:lnTo>
                  <a:lnTo>
                    <a:pt x="34" y="1052"/>
                  </a:lnTo>
                  <a:lnTo>
                    <a:pt x="34" y="912"/>
                  </a:lnTo>
                  <a:lnTo>
                    <a:pt x="38" y="562"/>
                  </a:lnTo>
                  <a:lnTo>
                    <a:pt x="38" y="821"/>
                  </a:lnTo>
                  <a:lnTo>
                    <a:pt x="42" y="802"/>
                  </a:lnTo>
                  <a:lnTo>
                    <a:pt x="42" y="900"/>
                  </a:lnTo>
                  <a:lnTo>
                    <a:pt x="42" y="718"/>
                  </a:lnTo>
                  <a:lnTo>
                    <a:pt x="46" y="395"/>
                  </a:lnTo>
                  <a:lnTo>
                    <a:pt x="46" y="733"/>
                  </a:lnTo>
                  <a:lnTo>
                    <a:pt x="46" y="346"/>
                  </a:lnTo>
                  <a:lnTo>
                    <a:pt x="49" y="315"/>
                  </a:lnTo>
                  <a:lnTo>
                    <a:pt x="49" y="802"/>
                  </a:lnTo>
                  <a:lnTo>
                    <a:pt x="49" y="779"/>
                  </a:lnTo>
                  <a:lnTo>
                    <a:pt x="53" y="521"/>
                  </a:lnTo>
                  <a:lnTo>
                    <a:pt x="53" y="1041"/>
                  </a:lnTo>
                  <a:lnTo>
                    <a:pt x="57" y="676"/>
                  </a:lnTo>
                  <a:lnTo>
                    <a:pt x="57" y="631"/>
                  </a:lnTo>
                  <a:lnTo>
                    <a:pt x="57" y="904"/>
                  </a:lnTo>
                  <a:lnTo>
                    <a:pt x="61" y="699"/>
                  </a:lnTo>
                  <a:lnTo>
                    <a:pt x="61" y="388"/>
                  </a:lnTo>
                  <a:lnTo>
                    <a:pt x="61" y="452"/>
                  </a:lnTo>
                  <a:lnTo>
                    <a:pt x="65" y="426"/>
                  </a:lnTo>
                  <a:lnTo>
                    <a:pt x="65" y="376"/>
                  </a:lnTo>
                  <a:lnTo>
                    <a:pt x="65" y="627"/>
                  </a:lnTo>
                  <a:lnTo>
                    <a:pt x="68" y="608"/>
                  </a:lnTo>
                  <a:lnTo>
                    <a:pt x="68" y="327"/>
                  </a:lnTo>
                  <a:lnTo>
                    <a:pt x="68" y="634"/>
                  </a:lnTo>
                  <a:lnTo>
                    <a:pt x="72" y="1060"/>
                  </a:lnTo>
                  <a:lnTo>
                    <a:pt x="72" y="479"/>
                  </a:lnTo>
                  <a:lnTo>
                    <a:pt x="76" y="991"/>
                  </a:lnTo>
                  <a:lnTo>
                    <a:pt x="76" y="1204"/>
                  </a:lnTo>
                  <a:lnTo>
                    <a:pt x="76" y="805"/>
                  </a:lnTo>
                  <a:lnTo>
                    <a:pt x="80" y="680"/>
                  </a:lnTo>
                  <a:lnTo>
                    <a:pt x="80" y="729"/>
                  </a:lnTo>
                  <a:lnTo>
                    <a:pt x="80" y="524"/>
                  </a:lnTo>
                  <a:lnTo>
                    <a:pt x="84" y="547"/>
                  </a:lnTo>
                  <a:lnTo>
                    <a:pt x="84" y="733"/>
                  </a:lnTo>
                  <a:lnTo>
                    <a:pt x="84" y="505"/>
                  </a:lnTo>
                  <a:lnTo>
                    <a:pt x="87" y="338"/>
                  </a:lnTo>
                  <a:lnTo>
                    <a:pt x="87" y="593"/>
                  </a:lnTo>
                  <a:lnTo>
                    <a:pt x="87" y="581"/>
                  </a:lnTo>
                  <a:lnTo>
                    <a:pt x="91" y="399"/>
                  </a:lnTo>
                  <a:lnTo>
                    <a:pt x="91" y="931"/>
                  </a:lnTo>
                  <a:lnTo>
                    <a:pt x="95" y="570"/>
                  </a:lnTo>
                  <a:lnTo>
                    <a:pt x="95" y="991"/>
                  </a:lnTo>
                  <a:lnTo>
                    <a:pt x="99" y="851"/>
                  </a:lnTo>
                  <a:lnTo>
                    <a:pt x="99" y="532"/>
                  </a:lnTo>
                  <a:lnTo>
                    <a:pt x="99" y="817"/>
                  </a:lnTo>
                  <a:lnTo>
                    <a:pt x="102" y="984"/>
                  </a:lnTo>
                  <a:lnTo>
                    <a:pt x="102" y="384"/>
                  </a:lnTo>
                  <a:lnTo>
                    <a:pt x="106" y="475"/>
                  </a:lnTo>
                  <a:lnTo>
                    <a:pt x="106" y="817"/>
                  </a:lnTo>
                  <a:lnTo>
                    <a:pt x="110" y="437"/>
                  </a:lnTo>
                  <a:lnTo>
                    <a:pt x="110" y="243"/>
                  </a:lnTo>
                  <a:lnTo>
                    <a:pt x="110" y="752"/>
                  </a:lnTo>
                  <a:lnTo>
                    <a:pt x="114" y="942"/>
                  </a:lnTo>
                  <a:lnTo>
                    <a:pt x="114" y="551"/>
                  </a:lnTo>
                  <a:lnTo>
                    <a:pt x="114" y="653"/>
                  </a:lnTo>
                  <a:lnTo>
                    <a:pt x="118" y="1033"/>
                  </a:lnTo>
                  <a:lnTo>
                    <a:pt x="118" y="551"/>
                  </a:lnTo>
                  <a:lnTo>
                    <a:pt x="121" y="802"/>
                  </a:lnTo>
                  <a:lnTo>
                    <a:pt x="121" y="851"/>
                  </a:lnTo>
                  <a:lnTo>
                    <a:pt x="121" y="631"/>
                  </a:lnTo>
                  <a:lnTo>
                    <a:pt x="125" y="676"/>
                  </a:lnTo>
                  <a:lnTo>
                    <a:pt x="125" y="422"/>
                  </a:lnTo>
                  <a:lnTo>
                    <a:pt x="129" y="555"/>
                  </a:lnTo>
                  <a:lnTo>
                    <a:pt x="129" y="764"/>
                  </a:lnTo>
                  <a:lnTo>
                    <a:pt x="129" y="521"/>
                  </a:lnTo>
                  <a:lnTo>
                    <a:pt x="133" y="464"/>
                  </a:lnTo>
                  <a:lnTo>
                    <a:pt x="133" y="737"/>
                  </a:lnTo>
                  <a:lnTo>
                    <a:pt x="133" y="528"/>
                  </a:lnTo>
                  <a:lnTo>
                    <a:pt x="137" y="224"/>
                  </a:lnTo>
                  <a:lnTo>
                    <a:pt x="137" y="1067"/>
                  </a:lnTo>
                  <a:lnTo>
                    <a:pt x="140" y="680"/>
                  </a:lnTo>
                  <a:lnTo>
                    <a:pt x="140" y="486"/>
                  </a:lnTo>
                  <a:lnTo>
                    <a:pt x="140" y="832"/>
                  </a:lnTo>
                  <a:lnTo>
                    <a:pt x="144" y="919"/>
                  </a:lnTo>
                  <a:lnTo>
                    <a:pt x="144" y="767"/>
                  </a:lnTo>
                  <a:lnTo>
                    <a:pt x="144" y="771"/>
                  </a:lnTo>
                  <a:lnTo>
                    <a:pt x="148" y="642"/>
                  </a:lnTo>
                  <a:lnTo>
                    <a:pt x="148" y="528"/>
                  </a:lnTo>
                  <a:lnTo>
                    <a:pt x="148" y="767"/>
                  </a:lnTo>
                  <a:lnTo>
                    <a:pt x="152" y="756"/>
                  </a:lnTo>
                  <a:lnTo>
                    <a:pt x="152" y="365"/>
                  </a:lnTo>
                  <a:lnTo>
                    <a:pt x="152" y="505"/>
                  </a:lnTo>
                  <a:lnTo>
                    <a:pt x="156" y="919"/>
                  </a:lnTo>
                  <a:lnTo>
                    <a:pt x="156" y="258"/>
                  </a:lnTo>
                  <a:lnTo>
                    <a:pt x="159" y="634"/>
                  </a:lnTo>
                  <a:lnTo>
                    <a:pt x="159" y="934"/>
                  </a:lnTo>
                  <a:lnTo>
                    <a:pt x="159" y="718"/>
                  </a:lnTo>
                  <a:lnTo>
                    <a:pt x="163" y="718"/>
                  </a:lnTo>
                  <a:lnTo>
                    <a:pt x="163" y="862"/>
                  </a:lnTo>
                  <a:lnTo>
                    <a:pt x="163" y="684"/>
                  </a:lnTo>
                  <a:lnTo>
                    <a:pt x="167" y="646"/>
                  </a:lnTo>
                  <a:lnTo>
                    <a:pt x="167" y="859"/>
                  </a:lnTo>
                  <a:lnTo>
                    <a:pt x="167" y="760"/>
                  </a:lnTo>
                  <a:lnTo>
                    <a:pt x="171" y="615"/>
                  </a:lnTo>
                  <a:lnTo>
                    <a:pt x="171" y="756"/>
                  </a:lnTo>
                  <a:lnTo>
                    <a:pt x="171" y="388"/>
                  </a:lnTo>
                  <a:lnTo>
                    <a:pt x="175" y="726"/>
                  </a:lnTo>
                  <a:lnTo>
                    <a:pt x="175" y="995"/>
                  </a:lnTo>
                  <a:lnTo>
                    <a:pt x="175" y="551"/>
                  </a:lnTo>
                  <a:lnTo>
                    <a:pt x="178" y="350"/>
                  </a:lnTo>
                  <a:lnTo>
                    <a:pt x="178" y="900"/>
                  </a:lnTo>
                  <a:lnTo>
                    <a:pt x="182" y="608"/>
                  </a:lnTo>
                  <a:lnTo>
                    <a:pt x="182" y="915"/>
                  </a:lnTo>
                  <a:lnTo>
                    <a:pt x="186" y="756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65" name="Freeform 81"/>
            <p:cNvSpPr>
              <a:spLocks/>
            </p:cNvSpPr>
            <p:nvPr/>
          </p:nvSpPr>
          <p:spPr bwMode="auto">
            <a:xfrm>
              <a:off x="1257856" y="3122819"/>
              <a:ext cx="296601" cy="1250407"/>
            </a:xfrm>
            <a:custGeom>
              <a:avLst/>
              <a:gdLst>
                <a:gd name="T0" fmla="*/ 4 w 186"/>
                <a:gd name="T1" fmla="*/ 145 h 786"/>
                <a:gd name="T2" fmla="*/ 8 w 186"/>
                <a:gd name="T3" fmla="*/ 0 h 786"/>
                <a:gd name="T4" fmla="*/ 11 w 186"/>
                <a:gd name="T5" fmla="*/ 410 h 786"/>
                <a:gd name="T6" fmla="*/ 19 w 186"/>
                <a:gd name="T7" fmla="*/ 559 h 786"/>
                <a:gd name="T8" fmla="*/ 23 w 186"/>
                <a:gd name="T9" fmla="*/ 429 h 786"/>
                <a:gd name="T10" fmla="*/ 27 w 186"/>
                <a:gd name="T11" fmla="*/ 479 h 786"/>
                <a:gd name="T12" fmla="*/ 30 w 186"/>
                <a:gd name="T13" fmla="*/ 570 h 786"/>
                <a:gd name="T14" fmla="*/ 34 w 186"/>
                <a:gd name="T15" fmla="*/ 745 h 786"/>
                <a:gd name="T16" fmla="*/ 38 w 186"/>
                <a:gd name="T17" fmla="*/ 479 h 786"/>
                <a:gd name="T18" fmla="*/ 42 w 186"/>
                <a:gd name="T19" fmla="*/ 562 h 786"/>
                <a:gd name="T20" fmla="*/ 46 w 186"/>
                <a:gd name="T21" fmla="*/ 395 h 786"/>
                <a:gd name="T22" fmla="*/ 49 w 186"/>
                <a:gd name="T23" fmla="*/ 669 h 786"/>
                <a:gd name="T24" fmla="*/ 53 w 186"/>
                <a:gd name="T25" fmla="*/ 467 h 786"/>
                <a:gd name="T26" fmla="*/ 57 w 186"/>
                <a:gd name="T27" fmla="*/ 372 h 786"/>
                <a:gd name="T28" fmla="*/ 64 w 186"/>
                <a:gd name="T29" fmla="*/ 494 h 786"/>
                <a:gd name="T30" fmla="*/ 68 w 186"/>
                <a:gd name="T31" fmla="*/ 164 h 786"/>
                <a:gd name="T32" fmla="*/ 72 w 186"/>
                <a:gd name="T33" fmla="*/ 460 h 786"/>
                <a:gd name="T34" fmla="*/ 80 w 186"/>
                <a:gd name="T35" fmla="*/ 391 h 786"/>
                <a:gd name="T36" fmla="*/ 83 w 186"/>
                <a:gd name="T37" fmla="*/ 593 h 786"/>
                <a:gd name="T38" fmla="*/ 87 w 186"/>
                <a:gd name="T39" fmla="*/ 589 h 786"/>
                <a:gd name="T40" fmla="*/ 91 w 186"/>
                <a:gd name="T41" fmla="*/ 388 h 786"/>
                <a:gd name="T42" fmla="*/ 99 w 186"/>
                <a:gd name="T43" fmla="*/ 631 h 786"/>
                <a:gd name="T44" fmla="*/ 102 w 186"/>
                <a:gd name="T45" fmla="*/ 638 h 786"/>
                <a:gd name="T46" fmla="*/ 106 w 186"/>
                <a:gd name="T47" fmla="*/ 627 h 786"/>
                <a:gd name="T48" fmla="*/ 110 w 186"/>
                <a:gd name="T49" fmla="*/ 608 h 786"/>
                <a:gd name="T50" fmla="*/ 114 w 186"/>
                <a:gd name="T51" fmla="*/ 570 h 786"/>
                <a:gd name="T52" fmla="*/ 118 w 186"/>
                <a:gd name="T53" fmla="*/ 676 h 786"/>
                <a:gd name="T54" fmla="*/ 121 w 186"/>
                <a:gd name="T55" fmla="*/ 615 h 786"/>
                <a:gd name="T56" fmla="*/ 125 w 186"/>
                <a:gd name="T57" fmla="*/ 551 h 786"/>
                <a:gd name="T58" fmla="*/ 129 w 186"/>
                <a:gd name="T59" fmla="*/ 555 h 786"/>
                <a:gd name="T60" fmla="*/ 133 w 186"/>
                <a:gd name="T61" fmla="*/ 505 h 786"/>
                <a:gd name="T62" fmla="*/ 137 w 186"/>
                <a:gd name="T63" fmla="*/ 566 h 786"/>
                <a:gd name="T64" fmla="*/ 144 w 186"/>
                <a:gd name="T65" fmla="*/ 760 h 786"/>
                <a:gd name="T66" fmla="*/ 148 w 186"/>
                <a:gd name="T67" fmla="*/ 251 h 786"/>
                <a:gd name="T68" fmla="*/ 152 w 186"/>
                <a:gd name="T69" fmla="*/ 156 h 786"/>
                <a:gd name="T70" fmla="*/ 156 w 186"/>
                <a:gd name="T71" fmla="*/ 433 h 786"/>
                <a:gd name="T72" fmla="*/ 163 w 186"/>
                <a:gd name="T73" fmla="*/ 532 h 786"/>
                <a:gd name="T74" fmla="*/ 167 w 186"/>
                <a:gd name="T75" fmla="*/ 433 h 786"/>
                <a:gd name="T76" fmla="*/ 171 w 186"/>
                <a:gd name="T77" fmla="*/ 304 h 786"/>
                <a:gd name="T78" fmla="*/ 175 w 186"/>
                <a:gd name="T79" fmla="*/ 281 h 786"/>
                <a:gd name="T80" fmla="*/ 178 w 186"/>
                <a:gd name="T81" fmla="*/ 357 h 786"/>
                <a:gd name="T82" fmla="*/ 182 w 186"/>
                <a:gd name="T83" fmla="*/ 479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786">
                  <a:moveTo>
                    <a:pt x="0" y="456"/>
                  </a:moveTo>
                  <a:lnTo>
                    <a:pt x="0" y="327"/>
                  </a:lnTo>
                  <a:lnTo>
                    <a:pt x="4" y="145"/>
                  </a:lnTo>
                  <a:lnTo>
                    <a:pt x="4" y="646"/>
                  </a:lnTo>
                  <a:lnTo>
                    <a:pt x="8" y="372"/>
                  </a:lnTo>
                  <a:lnTo>
                    <a:pt x="8" y="0"/>
                  </a:lnTo>
                  <a:lnTo>
                    <a:pt x="8" y="361"/>
                  </a:lnTo>
                  <a:lnTo>
                    <a:pt x="11" y="684"/>
                  </a:lnTo>
                  <a:lnTo>
                    <a:pt x="11" y="410"/>
                  </a:lnTo>
                  <a:lnTo>
                    <a:pt x="15" y="710"/>
                  </a:lnTo>
                  <a:lnTo>
                    <a:pt x="15" y="350"/>
                  </a:lnTo>
                  <a:lnTo>
                    <a:pt x="19" y="559"/>
                  </a:lnTo>
                  <a:lnTo>
                    <a:pt x="19" y="612"/>
                  </a:lnTo>
                  <a:lnTo>
                    <a:pt x="19" y="403"/>
                  </a:lnTo>
                  <a:lnTo>
                    <a:pt x="23" y="429"/>
                  </a:lnTo>
                  <a:lnTo>
                    <a:pt x="23" y="118"/>
                  </a:lnTo>
                  <a:lnTo>
                    <a:pt x="27" y="224"/>
                  </a:lnTo>
                  <a:lnTo>
                    <a:pt x="27" y="479"/>
                  </a:lnTo>
                  <a:lnTo>
                    <a:pt x="27" y="262"/>
                  </a:lnTo>
                  <a:lnTo>
                    <a:pt x="30" y="183"/>
                  </a:lnTo>
                  <a:lnTo>
                    <a:pt x="30" y="570"/>
                  </a:lnTo>
                  <a:lnTo>
                    <a:pt x="30" y="532"/>
                  </a:lnTo>
                  <a:lnTo>
                    <a:pt x="34" y="129"/>
                  </a:lnTo>
                  <a:lnTo>
                    <a:pt x="34" y="745"/>
                  </a:lnTo>
                  <a:lnTo>
                    <a:pt x="38" y="566"/>
                  </a:lnTo>
                  <a:lnTo>
                    <a:pt x="38" y="353"/>
                  </a:lnTo>
                  <a:lnTo>
                    <a:pt x="38" y="479"/>
                  </a:lnTo>
                  <a:lnTo>
                    <a:pt x="42" y="452"/>
                  </a:lnTo>
                  <a:lnTo>
                    <a:pt x="42" y="407"/>
                  </a:lnTo>
                  <a:lnTo>
                    <a:pt x="42" y="562"/>
                  </a:lnTo>
                  <a:lnTo>
                    <a:pt x="46" y="437"/>
                  </a:lnTo>
                  <a:lnTo>
                    <a:pt x="46" y="167"/>
                  </a:lnTo>
                  <a:lnTo>
                    <a:pt x="46" y="395"/>
                  </a:lnTo>
                  <a:lnTo>
                    <a:pt x="49" y="585"/>
                  </a:lnTo>
                  <a:lnTo>
                    <a:pt x="49" y="255"/>
                  </a:lnTo>
                  <a:lnTo>
                    <a:pt x="49" y="669"/>
                  </a:lnTo>
                  <a:lnTo>
                    <a:pt x="53" y="600"/>
                  </a:lnTo>
                  <a:lnTo>
                    <a:pt x="53" y="296"/>
                  </a:lnTo>
                  <a:lnTo>
                    <a:pt x="53" y="467"/>
                  </a:lnTo>
                  <a:lnTo>
                    <a:pt x="57" y="581"/>
                  </a:lnTo>
                  <a:lnTo>
                    <a:pt x="57" y="331"/>
                  </a:lnTo>
                  <a:lnTo>
                    <a:pt x="57" y="372"/>
                  </a:lnTo>
                  <a:lnTo>
                    <a:pt x="61" y="578"/>
                  </a:lnTo>
                  <a:lnTo>
                    <a:pt x="61" y="300"/>
                  </a:lnTo>
                  <a:lnTo>
                    <a:pt x="64" y="494"/>
                  </a:lnTo>
                  <a:lnTo>
                    <a:pt x="64" y="312"/>
                  </a:lnTo>
                  <a:lnTo>
                    <a:pt x="68" y="532"/>
                  </a:lnTo>
                  <a:lnTo>
                    <a:pt x="68" y="164"/>
                  </a:lnTo>
                  <a:lnTo>
                    <a:pt x="72" y="342"/>
                  </a:lnTo>
                  <a:lnTo>
                    <a:pt x="72" y="703"/>
                  </a:lnTo>
                  <a:lnTo>
                    <a:pt x="72" y="460"/>
                  </a:lnTo>
                  <a:lnTo>
                    <a:pt x="76" y="247"/>
                  </a:lnTo>
                  <a:lnTo>
                    <a:pt x="76" y="650"/>
                  </a:lnTo>
                  <a:lnTo>
                    <a:pt x="80" y="391"/>
                  </a:lnTo>
                  <a:lnTo>
                    <a:pt x="80" y="532"/>
                  </a:lnTo>
                  <a:lnTo>
                    <a:pt x="83" y="372"/>
                  </a:lnTo>
                  <a:lnTo>
                    <a:pt x="83" y="593"/>
                  </a:lnTo>
                  <a:lnTo>
                    <a:pt x="87" y="357"/>
                  </a:lnTo>
                  <a:lnTo>
                    <a:pt x="87" y="277"/>
                  </a:lnTo>
                  <a:lnTo>
                    <a:pt x="87" y="589"/>
                  </a:lnTo>
                  <a:lnTo>
                    <a:pt x="91" y="528"/>
                  </a:lnTo>
                  <a:lnTo>
                    <a:pt x="91" y="213"/>
                  </a:lnTo>
                  <a:lnTo>
                    <a:pt x="91" y="388"/>
                  </a:lnTo>
                  <a:lnTo>
                    <a:pt x="95" y="578"/>
                  </a:lnTo>
                  <a:lnTo>
                    <a:pt x="95" y="315"/>
                  </a:lnTo>
                  <a:lnTo>
                    <a:pt x="99" y="631"/>
                  </a:lnTo>
                  <a:lnTo>
                    <a:pt x="99" y="327"/>
                  </a:lnTo>
                  <a:lnTo>
                    <a:pt x="102" y="547"/>
                  </a:lnTo>
                  <a:lnTo>
                    <a:pt x="102" y="638"/>
                  </a:lnTo>
                  <a:lnTo>
                    <a:pt x="102" y="456"/>
                  </a:lnTo>
                  <a:lnTo>
                    <a:pt x="106" y="540"/>
                  </a:lnTo>
                  <a:lnTo>
                    <a:pt x="106" y="627"/>
                  </a:lnTo>
                  <a:lnTo>
                    <a:pt x="106" y="403"/>
                  </a:lnTo>
                  <a:lnTo>
                    <a:pt x="110" y="418"/>
                  </a:lnTo>
                  <a:lnTo>
                    <a:pt x="110" y="608"/>
                  </a:lnTo>
                  <a:lnTo>
                    <a:pt x="110" y="141"/>
                  </a:lnTo>
                  <a:lnTo>
                    <a:pt x="114" y="471"/>
                  </a:lnTo>
                  <a:lnTo>
                    <a:pt x="114" y="570"/>
                  </a:lnTo>
                  <a:lnTo>
                    <a:pt x="114" y="258"/>
                  </a:lnTo>
                  <a:lnTo>
                    <a:pt x="118" y="353"/>
                  </a:lnTo>
                  <a:lnTo>
                    <a:pt x="118" y="676"/>
                  </a:lnTo>
                  <a:lnTo>
                    <a:pt x="118" y="570"/>
                  </a:lnTo>
                  <a:lnTo>
                    <a:pt x="121" y="460"/>
                  </a:lnTo>
                  <a:lnTo>
                    <a:pt x="121" y="615"/>
                  </a:lnTo>
                  <a:lnTo>
                    <a:pt x="121" y="524"/>
                  </a:lnTo>
                  <a:lnTo>
                    <a:pt x="125" y="372"/>
                  </a:lnTo>
                  <a:lnTo>
                    <a:pt x="125" y="551"/>
                  </a:lnTo>
                  <a:lnTo>
                    <a:pt x="125" y="547"/>
                  </a:lnTo>
                  <a:lnTo>
                    <a:pt x="129" y="270"/>
                  </a:lnTo>
                  <a:lnTo>
                    <a:pt x="129" y="555"/>
                  </a:lnTo>
                  <a:lnTo>
                    <a:pt x="133" y="293"/>
                  </a:lnTo>
                  <a:lnTo>
                    <a:pt x="133" y="194"/>
                  </a:lnTo>
                  <a:lnTo>
                    <a:pt x="133" y="505"/>
                  </a:lnTo>
                  <a:lnTo>
                    <a:pt x="137" y="490"/>
                  </a:lnTo>
                  <a:lnTo>
                    <a:pt x="137" y="296"/>
                  </a:lnTo>
                  <a:lnTo>
                    <a:pt x="137" y="566"/>
                  </a:lnTo>
                  <a:lnTo>
                    <a:pt x="140" y="786"/>
                  </a:lnTo>
                  <a:lnTo>
                    <a:pt x="140" y="555"/>
                  </a:lnTo>
                  <a:lnTo>
                    <a:pt x="144" y="760"/>
                  </a:lnTo>
                  <a:lnTo>
                    <a:pt x="144" y="494"/>
                  </a:lnTo>
                  <a:lnTo>
                    <a:pt x="148" y="593"/>
                  </a:lnTo>
                  <a:lnTo>
                    <a:pt x="148" y="251"/>
                  </a:lnTo>
                  <a:lnTo>
                    <a:pt x="152" y="448"/>
                  </a:lnTo>
                  <a:lnTo>
                    <a:pt x="152" y="502"/>
                  </a:lnTo>
                  <a:lnTo>
                    <a:pt x="152" y="156"/>
                  </a:lnTo>
                  <a:lnTo>
                    <a:pt x="156" y="190"/>
                  </a:lnTo>
                  <a:lnTo>
                    <a:pt x="156" y="532"/>
                  </a:lnTo>
                  <a:lnTo>
                    <a:pt x="156" y="433"/>
                  </a:lnTo>
                  <a:lnTo>
                    <a:pt x="159" y="285"/>
                  </a:lnTo>
                  <a:lnTo>
                    <a:pt x="159" y="710"/>
                  </a:lnTo>
                  <a:lnTo>
                    <a:pt x="163" y="532"/>
                  </a:lnTo>
                  <a:lnTo>
                    <a:pt x="163" y="691"/>
                  </a:lnTo>
                  <a:lnTo>
                    <a:pt x="167" y="460"/>
                  </a:lnTo>
                  <a:lnTo>
                    <a:pt x="167" y="433"/>
                  </a:lnTo>
                  <a:lnTo>
                    <a:pt x="167" y="612"/>
                  </a:lnTo>
                  <a:lnTo>
                    <a:pt x="171" y="445"/>
                  </a:lnTo>
                  <a:lnTo>
                    <a:pt x="171" y="304"/>
                  </a:lnTo>
                  <a:lnTo>
                    <a:pt x="171" y="543"/>
                  </a:lnTo>
                  <a:lnTo>
                    <a:pt x="175" y="540"/>
                  </a:lnTo>
                  <a:lnTo>
                    <a:pt x="175" y="281"/>
                  </a:lnTo>
                  <a:lnTo>
                    <a:pt x="175" y="657"/>
                  </a:lnTo>
                  <a:lnTo>
                    <a:pt x="178" y="426"/>
                  </a:lnTo>
                  <a:lnTo>
                    <a:pt x="178" y="357"/>
                  </a:lnTo>
                  <a:lnTo>
                    <a:pt x="178" y="665"/>
                  </a:lnTo>
                  <a:lnTo>
                    <a:pt x="182" y="657"/>
                  </a:lnTo>
                  <a:lnTo>
                    <a:pt x="182" y="479"/>
                  </a:lnTo>
                  <a:lnTo>
                    <a:pt x="182" y="623"/>
                  </a:lnTo>
                  <a:lnTo>
                    <a:pt x="186" y="661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66" name="Freeform 82"/>
            <p:cNvSpPr>
              <a:spLocks/>
            </p:cNvSpPr>
            <p:nvPr/>
          </p:nvSpPr>
          <p:spPr bwMode="auto">
            <a:xfrm>
              <a:off x="1554457" y="3553473"/>
              <a:ext cx="292480" cy="781977"/>
            </a:xfrm>
            <a:custGeom>
              <a:avLst/>
              <a:gdLst>
                <a:gd name="T0" fmla="*/ 0 w 186"/>
                <a:gd name="T1" fmla="*/ 194 h 494"/>
                <a:gd name="T2" fmla="*/ 8 w 186"/>
                <a:gd name="T3" fmla="*/ 342 h 494"/>
                <a:gd name="T4" fmla="*/ 11 w 186"/>
                <a:gd name="T5" fmla="*/ 402 h 494"/>
                <a:gd name="T6" fmla="*/ 15 w 186"/>
                <a:gd name="T7" fmla="*/ 391 h 494"/>
                <a:gd name="T8" fmla="*/ 19 w 186"/>
                <a:gd name="T9" fmla="*/ 376 h 494"/>
                <a:gd name="T10" fmla="*/ 23 w 186"/>
                <a:gd name="T11" fmla="*/ 349 h 494"/>
                <a:gd name="T12" fmla="*/ 30 w 186"/>
                <a:gd name="T13" fmla="*/ 190 h 494"/>
                <a:gd name="T14" fmla="*/ 34 w 186"/>
                <a:gd name="T15" fmla="*/ 296 h 494"/>
                <a:gd name="T16" fmla="*/ 38 w 186"/>
                <a:gd name="T17" fmla="*/ 406 h 494"/>
                <a:gd name="T18" fmla="*/ 42 w 186"/>
                <a:gd name="T19" fmla="*/ 201 h 494"/>
                <a:gd name="T20" fmla="*/ 49 w 186"/>
                <a:gd name="T21" fmla="*/ 216 h 494"/>
                <a:gd name="T22" fmla="*/ 53 w 186"/>
                <a:gd name="T23" fmla="*/ 133 h 494"/>
                <a:gd name="T24" fmla="*/ 57 w 186"/>
                <a:gd name="T25" fmla="*/ 266 h 494"/>
                <a:gd name="T26" fmla="*/ 61 w 186"/>
                <a:gd name="T27" fmla="*/ 228 h 494"/>
                <a:gd name="T28" fmla="*/ 64 w 186"/>
                <a:gd name="T29" fmla="*/ 213 h 494"/>
                <a:gd name="T30" fmla="*/ 68 w 186"/>
                <a:gd name="T31" fmla="*/ 102 h 494"/>
                <a:gd name="T32" fmla="*/ 72 w 186"/>
                <a:gd name="T33" fmla="*/ 368 h 494"/>
                <a:gd name="T34" fmla="*/ 76 w 186"/>
                <a:gd name="T35" fmla="*/ 357 h 494"/>
                <a:gd name="T36" fmla="*/ 80 w 186"/>
                <a:gd name="T37" fmla="*/ 380 h 494"/>
                <a:gd name="T38" fmla="*/ 83 w 186"/>
                <a:gd name="T39" fmla="*/ 326 h 494"/>
                <a:gd name="T40" fmla="*/ 91 w 186"/>
                <a:gd name="T41" fmla="*/ 342 h 494"/>
                <a:gd name="T42" fmla="*/ 95 w 186"/>
                <a:gd name="T43" fmla="*/ 308 h 494"/>
                <a:gd name="T44" fmla="*/ 99 w 186"/>
                <a:gd name="T45" fmla="*/ 349 h 494"/>
                <a:gd name="T46" fmla="*/ 102 w 186"/>
                <a:gd name="T47" fmla="*/ 471 h 494"/>
                <a:gd name="T48" fmla="*/ 110 w 186"/>
                <a:gd name="T49" fmla="*/ 213 h 494"/>
                <a:gd name="T50" fmla="*/ 114 w 186"/>
                <a:gd name="T51" fmla="*/ 171 h 494"/>
                <a:gd name="T52" fmla="*/ 118 w 186"/>
                <a:gd name="T53" fmla="*/ 121 h 494"/>
                <a:gd name="T54" fmla="*/ 121 w 186"/>
                <a:gd name="T55" fmla="*/ 273 h 494"/>
                <a:gd name="T56" fmla="*/ 125 w 186"/>
                <a:gd name="T57" fmla="*/ 232 h 494"/>
                <a:gd name="T58" fmla="*/ 129 w 186"/>
                <a:gd name="T59" fmla="*/ 148 h 494"/>
                <a:gd name="T60" fmla="*/ 133 w 186"/>
                <a:gd name="T61" fmla="*/ 91 h 494"/>
                <a:gd name="T62" fmla="*/ 140 w 186"/>
                <a:gd name="T63" fmla="*/ 326 h 494"/>
                <a:gd name="T64" fmla="*/ 144 w 186"/>
                <a:gd name="T65" fmla="*/ 292 h 494"/>
                <a:gd name="T66" fmla="*/ 148 w 186"/>
                <a:gd name="T67" fmla="*/ 156 h 494"/>
                <a:gd name="T68" fmla="*/ 152 w 186"/>
                <a:gd name="T69" fmla="*/ 110 h 494"/>
                <a:gd name="T70" fmla="*/ 156 w 186"/>
                <a:gd name="T71" fmla="*/ 433 h 494"/>
                <a:gd name="T72" fmla="*/ 159 w 186"/>
                <a:gd name="T73" fmla="*/ 429 h 494"/>
                <a:gd name="T74" fmla="*/ 163 w 186"/>
                <a:gd name="T75" fmla="*/ 273 h 494"/>
                <a:gd name="T76" fmla="*/ 171 w 186"/>
                <a:gd name="T77" fmla="*/ 406 h 494"/>
                <a:gd name="T78" fmla="*/ 174 w 186"/>
                <a:gd name="T79" fmla="*/ 171 h 494"/>
                <a:gd name="T80" fmla="*/ 178 w 186"/>
                <a:gd name="T81" fmla="*/ 171 h 494"/>
                <a:gd name="T82" fmla="*/ 186 w 186"/>
                <a:gd name="T83" fmla="*/ 33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494">
                  <a:moveTo>
                    <a:pt x="0" y="391"/>
                  </a:moveTo>
                  <a:lnTo>
                    <a:pt x="0" y="163"/>
                  </a:lnTo>
                  <a:lnTo>
                    <a:pt x="0" y="194"/>
                  </a:lnTo>
                  <a:lnTo>
                    <a:pt x="4" y="285"/>
                  </a:lnTo>
                  <a:lnTo>
                    <a:pt x="4" y="61"/>
                  </a:lnTo>
                  <a:lnTo>
                    <a:pt x="8" y="342"/>
                  </a:lnTo>
                  <a:lnTo>
                    <a:pt x="8" y="0"/>
                  </a:lnTo>
                  <a:lnTo>
                    <a:pt x="11" y="247"/>
                  </a:lnTo>
                  <a:lnTo>
                    <a:pt x="11" y="402"/>
                  </a:lnTo>
                  <a:lnTo>
                    <a:pt x="11" y="148"/>
                  </a:lnTo>
                  <a:lnTo>
                    <a:pt x="15" y="163"/>
                  </a:lnTo>
                  <a:lnTo>
                    <a:pt x="15" y="391"/>
                  </a:lnTo>
                  <a:lnTo>
                    <a:pt x="15" y="270"/>
                  </a:lnTo>
                  <a:lnTo>
                    <a:pt x="19" y="175"/>
                  </a:lnTo>
                  <a:lnTo>
                    <a:pt x="19" y="376"/>
                  </a:lnTo>
                  <a:lnTo>
                    <a:pt x="19" y="334"/>
                  </a:lnTo>
                  <a:lnTo>
                    <a:pt x="23" y="144"/>
                  </a:lnTo>
                  <a:lnTo>
                    <a:pt x="23" y="349"/>
                  </a:lnTo>
                  <a:lnTo>
                    <a:pt x="26" y="99"/>
                  </a:lnTo>
                  <a:lnTo>
                    <a:pt x="26" y="376"/>
                  </a:lnTo>
                  <a:lnTo>
                    <a:pt x="30" y="190"/>
                  </a:lnTo>
                  <a:lnTo>
                    <a:pt x="30" y="57"/>
                  </a:lnTo>
                  <a:lnTo>
                    <a:pt x="30" y="311"/>
                  </a:lnTo>
                  <a:lnTo>
                    <a:pt x="34" y="296"/>
                  </a:lnTo>
                  <a:lnTo>
                    <a:pt x="34" y="38"/>
                  </a:lnTo>
                  <a:lnTo>
                    <a:pt x="34" y="190"/>
                  </a:lnTo>
                  <a:lnTo>
                    <a:pt x="38" y="406"/>
                  </a:lnTo>
                  <a:lnTo>
                    <a:pt x="38" y="216"/>
                  </a:lnTo>
                  <a:lnTo>
                    <a:pt x="42" y="410"/>
                  </a:lnTo>
                  <a:lnTo>
                    <a:pt x="42" y="201"/>
                  </a:lnTo>
                  <a:lnTo>
                    <a:pt x="45" y="383"/>
                  </a:lnTo>
                  <a:lnTo>
                    <a:pt x="45" y="68"/>
                  </a:lnTo>
                  <a:lnTo>
                    <a:pt x="49" y="216"/>
                  </a:lnTo>
                  <a:lnTo>
                    <a:pt x="49" y="383"/>
                  </a:lnTo>
                  <a:lnTo>
                    <a:pt x="49" y="156"/>
                  </a:lnTo>
                  <a:lnTo>
                    <a:pt x="53" y="133"/>
                  </a:lnTo>
                  <a:lnTo>
                    <a:pt x="53" y="399"/>
                  </a:lnTo>
                  <a:lnTo>
                    <a:pt x="53" y="76"/>
                  </a:lnTo>
                  <a:lnTo>
                    <a:pt x="57" y="266"/>
                  </a:lnTo>
                  <a:lnTo>
                    <a:pt x="57" y="342"/>
                  </a:lnTo>
                  <a:lnTo>
                    <a:pt x="57" y="140"/>
                  </a:lnTo>
                  <a:lnTo>
                    <a:pt x="61" y="228"/>
                  </a:lnTo>
                  <a:lnTo>
                    <a:pt x="61" y="399"/>
                  </a:lnTo>
                  <a:lnTo>
                    <a:pt x="61" y="239"/>
                  </a:lnTo>
                  <a:lnTo>
                    <a:pt x="64" y="213"/>
                  </a:lnTo>
                  <a:lnTo>
                    <a:pt x="64" y="418"/>
                  </a:lnTo>
                  <a:lnTo>
                    <a:pt x="64" y="292"/>
                  </a:lnTo>
                  <a:lnTo>
                    <a:pt x="68" y="102"/>
                  </a:lnTo>
                  <a:lnTo>
                    <a:pt x="68" y="326"/>
                  </a:lnTo>
                  <a:lnTo>
                    <a:pt x="72" y="53"/>
                  </a:lnTo>
                  <a:lnTo>
                    <a:pt x="72" y="368"/>
                  </a:lnTo>
                  <a:lnTo>
                    <a:pt x="76" y="209"/>
                  </a:lnTo>
                  <a:lnTo>
                    <a:pt x="76" y="118"/>
                  </a:lnTo>
                  <a:lnTo>
                    <a:pt x="76" y="357"/>
                  </a:lnTo>
                  <a:lnTo>
                    <a:pt x="80" y="353"/>
                  </a:lnTo>
                  <a:lnTo>
                    <a:pt x="80" y="197"/>
                  </a:lnTo>
                  <a:lnTo>
                    <a:pt x="80" y="380"/>
                  </a:lnTo>
                  <a:lnTo>
                    <a:pt x="83" y="494"/>
                  </a:lnTo>
                  <a:lnTo>
                    <a:pt x="83" y="296"/>
                  </a:lnTo>
                  <a:lnTo>
                    <a:pt x="83" y="326"/>
                  </a:lnTo>
                  <a:lnTo>
                    <a:pt x="87" y="467"/>
                  </a:lnTo>
                  <a:lnTo>
                    <a:pt x="87" y="137"/>
                  </a:lnTo>
                  <a:lnTo>
                    <a:pt x="91" y="342"/>
                  </a:lnTo>
                  <a:lnTo>
                    <a:pt x="91" y="0"/>
                  </a:lnTo>
                  <a:lnTo>
                    <a:pt x="95" y="152"/>
                  </a:lnTo>
                  <a:lnTo>
                    <a:pt x="95" y="308"/>
                  </a:lnTo>
                  <a:lnTo>
                    <a:pt x="95" y="106"/>
                  </a:lnTo>
                  <a:lnTo>
                    <a:pt x="99" y="114"/>
                  </a:lnTo>
                  <a:lnTo>
                    <a:pt x="99" y="349"/>
                  </a:lnTo>
                  <a:lnTo>
                    <a:pt x="99" y="270"/>
                  </a:lnTo>
                  <a:lnTo>
                    <a:pt x="102" y="190"/>
                  </a:lnTo>
                  <a:lnTo>
                    <a:pt x="102" y="471"/>
                  </a:lnTo>
                  <a:lnTo>
                    <a:pt x="106" y="296"/>
                  </a:lnTo>
                  <a:lnTo>
                    <a:pt x="106" y="490"/>
                  </a:lnTo>
                  <a:lnTo>
                    <a:pt x="110" y="213"/>
                  </a:lnTo>
                  <a:lnTo>
                    <a:pt x="110" y="156"/>
                  </a:lnTo>
                  <a:lnTo>
                    <a:pt x="110" y="330"/>
                  </a:lnTo>
                  <a:lnTo>
                    <a:pt x="114" y="171"/>
                  </a:lnTo>
                  <a:lnTo>
                    <a:pt x="114" y="0"/>
                  </a:lnTo>
                  <a:lnTo>
                    <a:pt x="114" y="300"/>
                  </a:lnTo>
                  <a:lnTo>
                    <a:pt x="118" y="121"/>
                  </a:lnTo>
                  <a:lnTo>
                    <a:pt x="118" y="448"/>
                  </a:lnTo>
                  <a:lnTo>
                    <a:pt x="121" y="300"/>
                  </a:lnTo>
                  <a:lnTo>
                    <a:pt x="121" y="273"/>
                  </a:lnTo>
                  <a:lnTo>
                    <a:pt x="121" y="482"/>
                  </a:lnTo>
                  <a:lnTo>
                    <a:pt x="125" y="395"/>
                  </a:lnTo>
                  <a:lnTo>
                    <a:pt x="125" y="232"/>
                  </a:lnTo>
                  <a:lnTo>
                    <a:pt x="125" y="395"/>
                  </a:lnTo>
                  <a:lnTo>
                    <a:pt x="129" y="406"/>
                  </a:lnTo>
                  <a:lnTo>
                    <a:pt x="129" y="148"/>
                  </a:lnTo>
                  <a:lnTo>
                    <a:pt x="129" y="186"/>
                  </a:lnTo>
                  <a:lnTo>
                    <a:pt x="133" y="319"/>
                  </a:lnTo>
                  <a:lnTo>
                    <a:pt x="133" y="91"/>
                  </a:lnTo>
                  <a:lnTo>
                    <a:pt x="137" y="361"/>
                  </a:lnTo>
                  <a:lnTo>
                    <a:pt x="137" y="152"/>
                  </a:lnTo>
                  <a:lnTo>
                    <a:pt x="140" y="326"/>
                  </a:lnTo>
                  <a:lnTo>
                    <a:pt x="140" y="444"/>
                  </a:lnTo>
                  <a:lnTo>
                    <a:pt x="140" y="266"/>
                  </a:lnTo>
                  <a:lnTo>
                    <a:pt x="144" y="292"/>
                  </a:lnTo>
                  <a:lnTo>
                    <a:pt x="144" y="418"/>
                  </a:lnTo>
                  <a:lnTo>
                    <a:pt x="144" y="235"/>
                  </a:lnTo>
                  <a:lnTo>
                    <a:pt x="148" y="156"/>
                  </a:lnTo>
                  <a:lnTo>
                    <a:pt x="148" y="376"/>
                  </a:lnTo>
                  <a:lnTo>
                    <a:pt x="148" y="323"/>
                  </a:lnTo>
                  <a:lnTo>
                    <a:pt x="152" y="110"/>
                  </a:lnTo>
                  <a:lnTo>
                    <a:pt x="152" y="353"/>
                  </a:lnTo>
                  <a:lnTo>
                    <a:pt x="156" y="167"/>
                  </a:lnTo>
                  <a:lnTo>
                    <a:pt x="156" y="433"/>
                  </a:lnTo>
                  <a:lnTo>
                    <a:pt x="159" y="311"/>
                  </a:lnTo>
                  <a:lnTo>
                    <a:pt x="159" y="216"/>
                  </a:lnTo>
                  <a:lnTo>
                    <a:pt x="159" y="429"/>
                  </a:lnTo>
                  <a:lnTo>
                    <a:pt x="163" y="402"/>
                  </a:lnTo>
                  <a:lnTo>
                    <a:pt x="163" y="171"/>
                  </a:lnTo>
                  <a:lnTo>
                    <a:pt x="163" y="273"/>
                  </a:lnTo>
                  <a:lnTo>
                    <a:pt x="167" y="410"/>
                  </a:lnTo>
                  <a:lnTo>
                    <a:pt x="167" y="235"/>
                  </a:lnTo>
                  <a:lnTo>
                    <a:pt x="171" y="406"/>
                  </a:lnTo>
                  <a:lnTo>
                    <a:pt x="171" y="213"/>
                  </a:lnTo>
                  <a:lnTo>
                    <a:pt x="174" y="444"/>
                  </a:lnTo>
                  <a:lnTo>
                    <a:pt x="174" y="171"/>
                  </a:lnTo>
                  <a:lnTo>
                    <a:pt x="178" y="247"/>
                  </a:lnTo>
                  <a:lnTo>
                    <a:pt x="178" y="391"/>
                  </a:lnTo>
                  <a:lnTo>
                    <a:pt x="178" y="171"/>
                  </a:lnTo>
                  <a:lnTo>
                    <a:pt x="182" y="372"/>
                  </a:lnTo>
                  <a:lnTo>
                    <a:pt x="182" y="148"/>
                  </a:lnTo>
                  <a:lnTo>
                    <a:pt x="186" y="330"/>
                  </a:lnTo>
                  <a:lnTo>
                    <a:pt x="186" y="383"/>
                  </a:lnTo>
                  <a:lnTo>
                    <a:pt x="186" y="205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67" name="Freeform 83"/>
            <p:cNvSpPr>
              <a:spLocks/>
            </p:cNvSpPr>
            <p:nvPr/>
          </p:nvSpPr>
          <p:spPr bwMode="auto">
            <a:xfrm>
              <a:off x="1846937" y="3697024"/>
              <a:ext cx="296601" cy="698869"/>
            </a:xfrm>
            <a:custGeom>
              <a:avLst/>
              <a:gdLst>
                <a:gd name="T0" fmla="*/ 4 w 186"/>
                <a:gd name="T1" fmla="*/ 353 h 441"/>
                <a:gd name="T2" fmla="*/ 7 w 186"/>
                <a:gd name="T3" fmla="*/ 311 h 441"/>
                <a:gd name="T4" fmla="*/ 11 w 186"/>
                <a:gd name="T5" fmla="*/ 368 h 441"/>
                <a:gd name="T6" fmla="*/ 19 w 186"/>
                <a:gd name="T7" fmla="*/ 220 h 441"/>
                <a:gd name="T8" fmla="*/ 23 w 186"/>
                <a:gd name="T9" fmla="*/ 247 h 441"/>
                <a:gd name="T10" fmla="*/ 26 w 186"/>
                <a:gd name="T11" fmla="*/ 327 h 441"/>
                <a:gd name="T12" fmla="*/ 30 w 186"/>
                <a:gd name="T13" fmla="*/ 372 h 441"/>
                <a:gd name="T14" fmla="*/ 34 w 186"/>
                <a:gd name="T15" fmla="*/ 281 h 441"/>
                <a:gd name="T16" fmla="*/ 38 w 186"/>
                <a:gd name="T17" fmla="*/ 254 h 441"/>
                <a:gd name="T18" fmla="*/ 42 w 186"/>
                <a:gd name="T19" fmla="*/ 387 h 441"/>
                <a:gd name="T20" fmla="*/ 45 w 186"/>
                <a:gd name="T21" fmla="*/ 403 h 441"/>
                <a:gd name="T22" fmla="*/ 53 w 186"/>
                <a:gd name="T23" fmla="*/ 141 h 441"/>
                <a:gd name="T24" fmla="*/ 57 w 186"/>
                <a:gd name="T25" fmla="*/ 141 h 441"/>
                <a:gd name="T26" fmla="*/ 61 w 186"/>
                <a:gd name="T27" fmla="*/ 171 h 441"/>
                <a:gd name="T28" fmla="*/ 64 w 186"/>
                <a:gd name="T29" fmla="*/ 422 h 441"/>
                <a:gd name="T30" fmla="*/ 68 w 186"/>
                <a:gd name="T31" fmla="*/ 217 h 441"/>
                <a:gd name="T32" fmla="*/ 72 w 186"/>
                <a:gd name="T33" fmla="*/ 99 h 441"/>
                <a:gd name="T34" fmla="*/ 80 w 186"/>
                <a:gd name="T35" fmla="*/ 365 h 441"/>
                <a:gd name="T36" fmla="*/ 83 w 186"/>
                <a:gd name="T37" fmla="*/ 414 h 441"/>
                <a:gd name="T38" fmla="*/ 87 w 186"/>
                <a:gd name="T39" fmla="*/ 429 h 441"/>
                <a:gd name="T40" fmla="*/ 91 w 186"/>
                <a:gd name="T41" fmla="*/ 304 h 441"/>
                <a:gd name="T42" fmla="*/ 95 w 186"/>
                <a:gd name="T43" fmla="*/ 311 h 441"/>
                <a:gd name="T44" fmla="*/ 102 w 186"/>
                <a:gd name="T45" fmla="*/ 235 h 441"/>
                <a:gd name="T46" fmla="*/ 106 w 186"/>
                <a:gd name="T47" fmla="*/ 315 h 441"/>
                <a:gd name="T48" fmla="*/ 110 w 186"/>
                <a:gd name="T49" fmla="*/ 414 h 441"/>
                <a:gd name="T50" fmla="*/ 114 w 186"/>
                <a:gd name="T51" fmla="*/ 141 h 441"/>
                <a:gd name="T52" fmla="*/ 118 w 186"/>
                <a:gd name="T53" fmla="*/ 330 h 441"/>
                <a:gd name="T54" fmla="*/ 121 w 186"/>
                <a:gd name="T55" fmla="*/ 156 h 441"/>
                <a:gd name="T56" fmla="*/ 129 w 186"/>
                <a:gd name="T57" fmla="*/ 239 h 441"/>
                <a:gd name="T58" fmla="*/ 133 w 186"/>
                <a:gd name="T59" fmla="*/ 258 h 441"/>
                <a:gd name="T60" fmla="*/ 137 w 186"/>
                <a:gd name="T61" fmla="*/ 198 h 441"/>
                <a:gd name="T62" fmla="*/ 140 w 186"/>
                <a:gd name="T63" fmla="*/ 91 h 441"/>
                <a:gd name="T64" fmla="*/ 144 w 186"/>
                <a:gd name="T65" fmla="*/ 323 h 441"/>
                <a:gd name="T66" fmla="*/ 148 w 186"/>
                <a:gd name="T67" fmla="*/ 425 h 441"/>
                <a:gd name="T68" fmla="*/ 152 w 186"/>
                <a:gd name="T69" fmla="*/ 346 h 441"/>
                <a:gd name="T70" fmla="*/ 155 w 186"/>
                <a:gd name="T71" fmla="*/ 266 h 441"/>
                <a:gd name="T72" fmla="*/ 163 w 186"/>
                <a:gd name="T73" fmla="*/ 270 h 441"/>
                <a:gd name="T74" fmla="*/ 167 w 186"/>
                <a:gd name="T75" fmla="*/ 403 h 441"/>
                <a:gd name="T76" fmla="*/ 171 w 186"/>
                <a:gd name="T77" fmla="*/ 399 h 441"/>
                <a:gd name="T78" fmla="*/ 174 w 186"/>
                <a:gd name="T79" fmla="*/ 437 h 441"/>
                <a:gd name="T80" fmla="*/ 178 w 186"/>
                <a:gd name="T81" fmla="*/ 327 h 441"/>
                <a:gd name="T82" fmla="*/ 182 w 186"/>
                <a:gd name="T83" fmla="*/ 1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441">
                  <a:moveTo>
                    <a:pt x="0" y="114"/>
                  </a:moveTo>
                  <a:lnTo>
                    <a:pt x="4" y="213"/>
                  </a:lnTo>
                  <a:lnTo>
                    <a:pt x="4" y="353"/>
                  </a:lnTo>
                  <a:lnTo>
                    <a:pt x="4" y="156"/>
                  </a:lnTo>
                  <a:lnTo>
                    <a:pt x="7" y="99"/>
                  </a:lnTo>
                  <a:lnTo>
                    <a:pt x="7" y="311"/>
                  </a:lnTo>
                  <a:lnTo>
                    <a:pt x="7" y="258"/>
                  </a:lnTo>
                  <a:lnTo>
                    <a:pt x="11" y="125"/>
                  </a:lnTo>
                  <a:lnTo>
                    <a:pt x="11" y="368"/>
                  </a:lnTo>
                  <a:lnTo>
                    <a:pt x="15" y="141"/>
                  </a:lnTo>
                  <a:lnTo>
                    <a:pt x="15" y="380"/>
                  </a:lnTo>
                  <a:lnTo>
                    <a:pt x="19" y="220"/>
                  </a:lnTo>
                  <a:lnTo>
                    <a:pt x="19" y="110"/>
                  </a:lnTo>
                  <a:lnTo>
                    <a:pt x="19" y="285"/>
                  </a:lnTo>
                  <a:lnTo>
                    <a:pt x="23" y="247"/>
                  </a:lnTo>
                  <a:lnTo>
                    <a:pt x="23" y="99"/>
                  </a:lnTo>
                  <a:lnTo>
                    <a:pt x="23" y="251"/>
                  </a:lnTo>
                  <a:lnTo>
                    <a:pt x="26" y="327"/>
                  </a:lnTo>
                  <a:lnTo>
                    <a:pt x="26" y="144"/>
                  </a:lnTo>
                  <a:lnTo>
                    <a:pt x="26" y="209"/>
                  </a:lnTo>
                  <a:lnTo>
                    <a:pt x="30" y="372"/>
                  </a:lnTo>
                  <a:lnTo>
                    <a:pt x="30" y="27"/>
                  </a:lnTo>
                  <a:lnTo>
                    <a:pt x="34" y="262"/>
                  </a:lnTo>
                  <a:lnTo>
                    <a:pt x="34" y="281"/>
                  </a:lnTo>
                  <a:lnTo>
                    <a:pt x="34" y="80"/>
                  </a:lnTo>
                  <a:lnTo>
                    <a:pt x="38" y="156"/>
                  </a:lnTo>
                  <a:lnTo>
                    <a:pt x="38" y="254"/>
                  </a:lnTo>
                  <a:lnTo>
                    <a:pt x="38" y="114"/>
                  </a:lnTo>
                  <a:lnTo>
                    <a:pt x="42" y="186"/>
                  </a:lnTo>
                  <a:lnTo>
                    <a:pt x="42" y="387"/>
                  </a:lnTo>
                  <a:lnTo>
                    <a:pt x="42" y="254"/>
                  </a:lnTo>
                  <a:lnTo>
                    <a:pt x="45" y="152"/>
                  </a:lnTo>
                  <a:lnTo>
                    <a:pt x="45" y="403"/>
                  </a:lnTo>
                  <a:lnTo>
                    <a:pt x="49" y="205"/>
                  </a:lnTo>
                  <a:lnTo>
                    <a:pt x="49" y="365"/>
                  </a:lnTo>
                  <a:lnTo>
                    <a:pt x="53" y="141"/>
                  </a:lnTo>
                  <a:lnTo>
                    <a:pt x="53" y="103"/>
                  </a:lnTo>
                  <a:lnTo>
                    <a:pt x="53" y="273"/>
                  </a:lnTo>
                  <a:lnTo>
                    <a:pt x="57" y="141"/>
                  </a:lnTo>
                  <a:lnTo>
                    <a:pt x="57" y="0"/>
                  </a:lnTo>
                  <a:lnTo>
                    <a:pt x="57" y="315"/>
                  </a:lnTo>
                  <a:lnTo>
                    <a:pt x="61" y="171"/>
                  </a:lnTo>
                  <a:lnTo>
                    <a:pt x="61" y="395"/>
                  </a:lnTo>
                  <a:lnTo>
                    <a:pt x="64" y="262"/>
                  </a:lnTo>
                  <a:lnTo>
                    <a:pt x="64" y="422"/>
                  </a:lnTo>
                  <a:lnTo>
                    <a:pt x="68" y="239"/>
                  </a:lnTo>
                  <a:lnTo>
                    <a:pt x="68" y="27"/>
                  </a:lnTo>
                  <a:lnTo>
                    <a:pt x="68" y="217"/>
                  </a:lnTo>
                  <a:lnTo>
                    <a:pt x="72" y="300"/>
                  </a:lnTo>
                  <a:lnTo>
                    <a:pt x="72" y="80"/>
                  </a:lnTo>
                  <a:lnTo>
                    <a:pt x="72" y="99"/>
                  </a:lnTo>
                  <a:lnTo>
                    <a:pt x="76" y="266"/>
                  </a:lnTo>
                  <a:lnTo>
                    <a:pt x="76" y="175"/>
                  </a:lnTo>
                  <a:lnTo>
                    <a:pt x="80" y="365"/>
                  </a:lnTo>
                  <a:lnTo>
                    <a:pt x="80" y="167"/>
                  </a:lnTo>
                  <a:lnTo>
                    <a:pt x="83" y="346"/>
                  </a:lnTo>
                  <a:lnTo>
                    <a:pt x="83" y="414"/>
                  </a:lnTo>
                  <a:lnTo>
                    <a:pt x="83" y="205"/>
                  </a:lnTo>
                  <a:lnTo>
                    <a:pt x="87" y="251"/>
                  </a:lnTo>
                  <a:lnTo>
                    <a:pt x="87" y="429"/>
                  </a:lnTo>
                  <a:lnTo>
                    <a:pt x="87" y="273"/>
                  </a:lnTo>
                  <a:lnTo>
                    <a:pt x="91" y="152"/>
                  </a:lnTo>
                  <a:lnTo>
                    <a:pt x="91" y="304"/>
                  </a:lnTo>
                  <a:lnTo>
                    <a:pt x="91" y="262"/>
                  </a:lnTo>
                  <a:lnTo>
                    <a:pt x="95" y="99"/>
                  </a:lnTo>
                  <a:lnTo>
                    <a:pt x="95" y="311"/>
                  </a:lnTo>
                  <a:lnTo>
                    <a:pt x="99" y="114"/>
                  </a:lnTo>
                  <a:lnTo>
                    <a:pt x="99" y="315"/>
                  </a:lnTo>
                  <a:lnTo>
                    <a:pt x="102" y="235"/>
                  </a:lnTo>
                  <a:lnTo>
                    <a:pt x="102" y="175"/>
                  </a:lnTo>
                  <a:lnTo>
                    <a:pt x="102" y="353"/>
                  </a:lnTo>
                  <a:lnTo>
                    <a:pt x="106" y="315"/>
                  </a:lnTo>
                  <a:lnTo>
                    <a:pt x="106" y="141"/>
                  </a:lnTo>
                  <a:lnTo>
                    <a:pt x="106" y="289"/>
                  </a:lnTo>
                  <a:lnTo>
                    <a:pt x="110" y="414"/>
                  </a:lnTo>
                  <a:lnTo>
                    <a:pt x="110" y="182"/>
                  </a:lnTo>
                  <a:lnTo>
                    <a:pt x="114" y="372"/>
                  </a:lnTo>
                  <a:lnTo>
                    <a:pt x="114" y="141"/>
                  </a:lnTo>
                  <a:lnTo>
                    <a:pt x="118" y="277"/>
                  </a:lnTo>
                  <a:lnTo>
                    <a:pt x="118" y="220"/>
                  </a:lnTo>
                  <a:lnTo>
                    <a:pt x="118" y="330"/>
                  </a:lnTo>
                  <a:lnTo>
                    <a:pt x="121" y="384"/>
                  </a:lnTo>
                  <a:lnTo>
                    <a:pt x="121" y="152"/>
                  </a:lnTo>
                  <a:lnTo>
                    <a:pt x="121" y="156"/>
                  </a:lnTo>
                  <a:lnTo>
                    <a:pt x="125" y="406"/>
                  </a:lnTo>
                  <a:lnTo>
                    <a:pt x="125" y="118"/>
                  </a:lnTo>
                  <a:lnTo>
                    <a:pt x="129" y="239"/>
                  </a:lnTo>
                  <a:lnTo>
                    <a:pt x="129" y="319"/>
                  </a:lnTo>
                  <a:lnTo>
                    <a:pt x="129" y="190"/>
                  </a:lnTo>
                  <a:lnTo>
                    <a:pt x="133" y="258"/>
                  </a:lnTo>
                  <a:lnTo>
                    <a:pt x="133" y="365"/>
                  </a:lnTo>
                  <a:lnTo>
                    <a:pt x="133" y="213"/>
                  </a:lnTo>
                  <a:lnTo>
                    <a:pt x="137" y="198"/>
                  </a:lnTo>
                  <a:lnTo>
                    <a:pt x="137" y="380"/>
                  </a:lnTo>
                  <a:lnTo>
                    <a:pt x="137" y="273"/>
                  </a:lnTo>
                  <a:lnTo>
                    <a:pt x="140" y="91"/>
                  </a:lnTo>
                  <a:lnTo>
                    <a:pt x="140" y="311"/>
                  </a:lnTo>
                  <a:lnTo>
                    <a:pt x="144" y="144"/>
                  </a:lnTo>
                  <a:lnTo>
                    <a:pt x="144" y="323"/>
                  </a:lnTo>
                  <a:lnTo>
                    <a:pt x="148" y="182"/>
                  </a:lnTo>
                  <a:lnTo>
                    <a:pt x="148" y="163"/>
                  </a:lnTo>
                  <a:lnTo>
                    <a:pt x="148" y="425"/>
                  </a:lnTo>
                  <a:lnTo>
                    <a:pt x="152" y="441"/>
                  </a:lnTo>
                  <a:lnTo>
                    <a:pt x="152" y="266"/>
                  </a:lnTo>
                  <a:lnTo>
                    <a:pt x="152" y="346"/>
                  </a:lnTo>
                  <a:lnTo>
                    <a:pt x="155" y="414"/>
                  </a:lnTo>
                  <a:lnTo>
                    <a:pt x="155" y="262"/>
                  </a:lnTo>
                  <a:lnTo>
                    <a:pt x="155" y="266"/>
                  </a:lnTo>
                  <a:lnTo>
                    <a:pt x="159" y="330"/>
                  </a:lnTo>
                  <a:lnTo>
                    <a:pt x="159" y="65"/>
                  </a:lnTo>
                  <a:lnTo>
                    <a:pt x="163" y="270"/>
                  </a:lnTo>
                  <a:lnTo>
                    <a:pt x="163" y="4"/>
                  </a:lnTo>
                  <a:lnTo>
                    <a:pt x="167" y="171"/>
                  </a:lnTo>
                  <a:lnTo>
                    <a:pt x="167" y="403"/>
                  </a:lnTo>
                  <a:lnTo>
                    <a:pt x="167" y="319"/>
                  </a:lnTo>
                  <a:lnTo>
                    <a:pt x="171" y="292"/>
                  </a:lnTo>
                  <a:lnTo>
                    <a:pt x="171" y="399"/>
                  </a:lnTo>
                  <a:lnTo>
                    <a:pt x="171" y="315"/>
                  </a:lnTo>
                  <a:lnTo>
                    <a:pt x="174" y="277"/>
                  </a:lnTo>
                  <a:lnTo>
                    <a:pt x="174" y="437"/>
                  </a:lnTo>
                  <a:lnTo>
                    <a:pt x="174" y="353"/>
                  </a:lnTo>
                  <a:lnTo>
                    <a:pt x="178" y="118"/>
                  </a:lnTo>
                  <a:lnTo>
                    <a:pt x="178" y="327"/>
                  </a:lnTo>
                  <a:lnTo>
                    <a:pt x="182" y="148"/>
                  </a:lnTo>
                  <a:lnTo>
                    <a:pt x="182" y="342"/>
                  </a:lnTo>
                  <a:lnTo>
                    <a:pt x="182" y="133"/>
                  </a:lnTo>
                  <a:lnTo>
                    <a:pt x="182" y="285"/>
                  </a:lnTo>
                  <a:lnTo>
                    <a:pt x="186" y="144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68" name="Freeform 84"/>
            <p:cNvSpPr>
              <a:spLocks/>
            </p:cNvSpPr>
            <p:nvPr/>
          </p:nvSpPr>
          <p:spPr bwMode="auto">
            <a:xfrm>
              <a:off x="2143538" y="3799022"/>
              <a:ext cx="292483" cy="747977"/>
            </a:xfrm>
            <a:custGeom>
              <a:avLst/>
              <a:gdLst>
                <a:gd name="T0" fmla="*/ 4 w 182"/>
                <a:gd name="T1" fmla="*/ 106 h 471"/>
                <a:gd name="T2" fmla="*/ 7 w 182"/>
                <a:gd name="T3" fmla="*/ 182 h 471"/>
                <a:gd name="T4" fmla="*/ 11 w 182"/>
                <a:gd name="T5" fmla="*/ 182 h 471"/>
                <a:gd name="T6" fmla="*/ 15 w 182"/>
                <a:gd name="T7" fmla="*/ 72 h 471"/>
                <a:gd name="T8" fmla="*/ 19 w 182"/>
                <a:gd name="T9" fmla="*/ 106 h 471"/>
                <a:gd name="T10" fmla="*/ 26 w 182"/>
                <a:gd name="T11" fmla="*/ 239 h 471"/>
                <a:gd name="T12" fmla="*/ 30 w 182"/>
                <a:gd name="T13" fmla="*/ 254 h 471"/>
                <a:gd name="T14" fmla="*/ 34 w 182"/>
                <a:gd name="T15" fmla="*/ 34 h 471"/>
                <a:gd name="T16" fmla="*/ 38 w 182"/>
                <a:gd name="T17" fmla="*/ 254 h 471"/>
                <a:gd name="T18" fmla="*/ 45 w 182"/>
                <a:gd name="T19" fmla="*/ 269 h 471"/>
                <a:gd name="T20" fmla="*/ 49 w 182"/>
                <a:gd name="T21" fmla="*/ 364 h 471"/>
                <a:gd name="T22" fmla="*/ 53 w 182"/>
                <a:gd name="T23" fmla="*/ 284 h 471"/>
                <a:gd name="T24" fmla="*/ 57 w 182"/>
                <a:gd name="T25" fmla="*/ 121 h 471"/>
                <a:gd name="T26" fmla="*/ 61 w 182"/>
                <a:gd name="T27" fmla="*/ 182 h 471"/>
                <a:gd name="T28" fmla="*/ 64 w 182"/>
                <a:gd name="T29" fmla="*/ 205 h 471"/>
                <a:gd name="T30" fmla="*/ 68 w 182"/>
                <a:gd name="T31" fmla="*/ 0 h 471"/>
                <a:gd name="T32" fmla="*/ 72 w 182"/>
                <a:gd name="T33" fmla="*/ 243 h 471"/>
                <a:gd name="T34" fmla="*/ 76 w 182"/>
                <a:gd name="T35" fmla="*/ 239 h 471"/>
                <a:gd name="T36" fmla="*/ 80 w 182"/>
                <a:gd name="T37" fmla="*/ 243 h 471"/>
                <a:gd name="T38" fmla="*/ 83 w 182"/>
                <a:gd name="T39" fmla="*/ 182 h 471"/>
                <a:gd name="T40" fmla="*/ 91 w 182"/>
                <a:gd name="T41" fmla="*/ 292 h 471"/>
                <a:gd name="T42" fmla="*/ 95 w 182"/>
                <a:gd name="T43" fmla="*/ 254 h 471"/>
                <a:gd name="T44" fmla="*/ 99 w 182"/>
                <a:gd name="T45" fmla="*/ 357 h 471"/>
                <a:gd name="T46" fmla="*/ 102 w 182"/>
                <a:gd name="T47" fmla="*/ 208 h 471"/>
                <a:gd name="T48" fmla="*/ 106 w 182"/>
                <a:gd name="T49" fmla="*/ 41 h 471"/>
                <a:gd name="T50" fmla="*/ 110 w 182"/>
                <a:gd name="T51" fmla="*/ 265 h 471"/>
                <a:gd name="T52" fmla="*/ 114 w 182"/>
                <a:gd name="T53" fmla="*/ 246 h 471"/>
                <a:gd name="T54" fmla="*/ 121 w 182"/>
                <a:gd name="T55" fmla="*/ 254 h 471"/>
                <a:gd name="T56" fmla="*/ 125 w 182"/>
                <a:gd name="T57" fmla="*/ 98 h 471"/>
                <a:gd name="T58" fmla="*/ 129 w 182"/>
                <a:gd name="T59" fmla="*/ 87 h 471"/>
                <a:gd name="T60" fmla="*/ 133 w 182"/>
                <a:gd name="T61" fmla="*/ 345 h 471"/>
                <a:gd name="T62" fmla="*/ 136 w 182"/>
                <a:gd name="T63" fmla="*/ 322 h 471"/>
                <a:gd name="T64" fmla="*/ 140 w 182"/>
                <a:gd name="T65" fmla="*/ 281 h 471"/>
                <a:gd name="T66" fmla="*/ 144 w 182"/>
                <a:gd name="T67" fmla="*/ 167 h 471"/>
                <a:gd name="T68" fmla="*/ 148 w 182"/>
                <a:gd name="T69" fmla="*/ 216 h 471"/>
                <a:gd name="T70" fmla="*/ 155 w 182"/>
                <a:gd name="T71" fmla="*/ 284 h 471"/>
                <a:gd name="T72" fmla="*/ 159 w 182"/>
                <a:gd name="T73" fmla="*/ 201 h 471"/>
                <a:gd name="T74" fmla="*/ 163 w 182"/>
                <a:gd name="T75" fmla="*/ 79 h 471"/>
                <a:gd name="T76" fmla="*/ 167 w 182"/>
                <a:gd name="T77" fmla="*/ 68 h 471"/>
                <a:gd name="T78" fmla="*/ 171 w 182"/>
                <a:gd name="T79" fmla="*/ 197 h 471"/>
                <a:gd name="T80" fmla="*/ 174 w 182"/>
                <a:gd name="T81" fmla="*/ 227 h 471"/>
                <a:gd name="T82" fmla="*/ 178 w 182"/>
                <a:gd name="T83" fmla="*/ 6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" h="471">
                  <a:moveTo>
                    <a:pt x="0" y="79"/>
                  </a:moveTo>
                  <a:lnTo>
                    <a:pt x="0" y="227"/>
                  </a:lnTo>
                  <a:lnTo>
                    <a:pt x="4" y="106"/>
                  </a:lnTo>
                  <a:lnTo>
                    <a:pt x="4" y="395"/>
                  </a:lnTo>
                  <a:lnTo>
                    <a:pt x="7" y="239"/>
                  </a:lnTo>
                  <a:lnTo>
                    <a:pt x="7" y="182"/>
                  </a:lnTo>
                  <a:lnTo>
                    <a:pt x="7" y="330"/>
                  </a:lnTo>
                  <a:lnTo>
                    <a:pt x="11" y="269"/>
                  </a:lnTo>
                  <a:lnTo>
                    <a:pt x="11" y="182"/>
                  </a:lnTo>
                  <a:lnTo>
                    <a:pt x="11" y="345"/>
                  </a:lnTo>
                  <a:lnTo>
                    <a:pt x="15" y="326"/>
                  </a:lnTo>
                  <a:lnTo>
                    <a:pt x="15" y="72"/>
                  </a:lnTo>
                  <a:lnTo>
                    <a:pt x="15" y="133"/>
                  </a:lnTo>
                  <a:lnTo>
                    <a:pt x="19" y="338"/>
                  </a:lnTo>
                  <a:lnTo>
                    <a:pt x="19" y="106"/>
                  </a:lnTo>
                  <a:lnTo>
                    <a:pt x="23" y="235"/>
                  </a:lnTo>
                  <a:lnTo>
                    <a:pt x="23" y="125"/>
                  </a:lnTo>
                  <a:lnTo>
                    <a:pt x="26" y="239"/>
                  </a:lnTo>
                  <a:lnTo>
                    <a:pt x="26" y="265"/>
                  </a:lnTo>
                  <a:lnTo>
                    <a:pt x="26" y="136"/>
                  </a:lnTo>
                  <a:lnTo>
                    <a:pt x="30" y="254"/>
                  </a:lnTo>
                  <a:lnTo>
                    <a:pt x="30" y="387"/>
                  </a:lnTo>
                  <a:lnTo>
                    <a:pt x="30" y="152"/>
                  </a:lnTo>
                  <a:lnTo>
                    <a:pt x="34" y="34"/>
                  </a:lnTo>
                  <a:lnTo>
                    <a:pt x="34" y="349"/>
                  </a:lnTo>
                  <a:lnTo>
                    <a:pt x="38" y="159"/>
                  </a:lnTo>
                  <a:lnTo>
                    <a:pt x="38" y="254"/>
                  </a:lnTo>
                  <a:lnTo>
                    <a:pt x="42" y="182"/>
                  </a:lnTo>
                  <a:lnTo>
                    <a:pt x="42" y="421"/>
                  </a:lnTo>
                  <a:lnTo>
                    <a:pt x="45" y="269"/>
                  </a:lnTo>
                  <a:lnTo>
                    <a:pt x="45" y="182"/>
                  </a:lnTo>
                  <a:lnTo>
                    <a:pt x="45" y="368"/>
                  </a:lnTo>
                  <a:lnTo>
                    <a:pt x="49" y="364"/>
                  </a:lnTo>
                  <a:lnTo>
                    <a:pt x="49" y="186"/>
                  </a:lnTo>
                  <a:lnTo>
                    <a:pt x="49" y="250"/>
                  </a:lnTo>
                  <a:lnTo>
                    <a:pt x="53" y="284"/>
                  </a:lnTo>
                  <a:lnTo>
                    <a:pt x="53" y="22"/>
                  </a:lnTo>
                  <a:lnTo>
                    <a:pt x="57" y="231"/>
                  </a:lnTo>
                  <a:lnTo>
                    <a:pt x="57" y="121"/>
                  </a:lnTo>
                  <a:lnTo>
                    <a:pt x="61" y="300"/>
                  </a:lnTo>
                  <a:lnTo>
                    <a:pt x="61" y="345"/>
                  </a:lnTo>
                  <a:lnTo>
                    <a:pt x="61" y="182"/>
                  </a:lnTo>
                  <a:lnTo>
                    <a:pt x="61" y="212"/>
                  </a:lnTo>
                  <a:lnTo>
                    <a:pt x="64" y="296"/>
                  </a:lnTo>
                  <a:lnTo>
                    <a:pt x="64" y="205"/>
                  </a:lnTo>
                  <a:lnTo>
                    <a:pt x="64" y="227"/>
                  </a:lnTo>
                  <a:lnTo>
                    <a:pt x="68" y="315"/>
                  </a:lnTo>
                  <a:lnTo>
                    <a:pt x="68" y="0"/>
                  </a:lnTo>
                  <a:lnTo>
                    <a:pt x="72" y="311"/>
                  </a:lnTo>
                  <a:lnTo>
                    <a:pt x="72" y="471"/>
                  </a:lnTo>
                  <a:lnTo>
                    <a:pt x="72" y="243"/>
                  </a:lnTo>
                  <a:lnTo>
                    <a:pt x="76" y="167"/>
                  </a:lnTo>
                  <a:lnTo>
                    <a:pt x="76" y="281"/>
                  </a:lnTo>
                  <a:lnTo>
                    <a:pt x="76" y="239"/>
                  </a:lnTo>
                  <a:lnTo>
                    <a:pt x="80" y="243"/>
                  </a:lnTo>
                  <a:lnTo>
                    <a:pt x="80" y="353"/>
                  </a:lnTo>
                  <a:lnTo>
                    <a:pt x="80" y="243"/>
                  </a:lnTo>
                  <a:lnTo>
                    <a:pt x="83" y="102"/>
                  </a:lnTo>
                  <a:lnTo>
                    <a:pt x="83" y="201"/>
                  </a:lnTo>
                  <a:lnTo>
                    <a:pt x="83" y="182"/>
                  </a:lnTo>
                  <a:lnTo>
                    <a:pt x="87" y="15"/>
                  </a:lnTo>
                  <a:lnTo>
                    <a:pt x="87" y="425"/>
                  </a:lnTo>
                  <a:lnTo>
                    <a:pt x="91" y="292"/>
                  </a:lnTo>
                  <a:lnTo>
                    <a:pt x="91" y="133"/>
                  </a:lnTo>
                  <a:lnTo>
                    <a:pt x="91" y="239"/>
                  </a:lnTo>
                  <a:lnTo>
                    <a:pt x="95" y="254"/>
                  </a:lnTo>
                  <a:lnTo>
                    <a:pt x="95" y="189"/>
                  </a:lnTo>
                  <a:lnTo>
                    <a:pt x="95" y="326"/>
                  </a:lnTo>
                  <a:lnTo>
                    <a:pt x="99" y="357"/>
                  </a:lnTo>
                  <a:lnTo>
                    <a:pt x="99" y="64"/>
                  </a:lnTo>
                  <a:lnTo>
                    <a:pt x="102" y="212"/>
                  </a:lnTo>
                  <a:lnTo>
                    <a:pt x="102" y="208"/>
                  </a:lnTo>
                  <a:lnTo>
                    <a:pt x="102" y="220"/>
                  </a:lnTo>
                  <a:lnTo>
                    <a:pt x="106" y="338"/>
                  </a:lnTo>
                  <a:lnTo>
                    <a:pt x="106" y="41"/>
                  </a:lnTo>
                  <a:lnTo>
                    <a:pt x="110" y="243"/>
                  </a:lnTo>
                  <a:lnTo>
                    <a:pt x="110" y="425"/>
                  </a:lnTo>
                  <a:lnTo>
                    <a:pt x="110" y="265"/>
                  </a:lnTo>
                  <a:lnTo>
                    <a:pt x="114" y="220"/>
                  </a:lnTo>
                  <a:lnTo>
                    <a:pt x="114" y="357"/>
                  </a:lnTo>
                  <a:lnTo>
                    <a:pt x="114" y="246"/>
                  </a:lnTo>
                  <a:lnTo>
                    <a:pt x="117" y="76"/>
                  </a:lnTo>
                  <a:lnTo>
                    <a:pt x="117" y="258"/>
                  </a:lnTo>
                  <a:lnTo>
                    <a:pt x="121" y="254"/>
                  </a:lnTo>
                  <a:lnTo>
                    <a:pt x="121" y="357"/>
                  </a:lnTo>
                  <a:lnTo>
                    <a:pt x="121" y="330"/>
                  </a:lnTo>
                  <a:lnTo>
                    <a:pt x="125" y="98"/>
                  </a:lnTo>
                  <a:lnTo>
                    <a:pt x="125" y="414"/>
                  </a:lnTo>
                  <a:lnTo>
                    <a:pt x="125" y="315"/>
                  </a:lnTo>
                  <a:lnTo>
                    <a:pt x="129" y="87"/>
                  </a:lnTo>
                  <a:lnTo>
                    <a:pt x="129" y="243"/>
                  </a:lnTo>
                  <a:lnTo>
                    <a:pt x="133" y="152"/>
                  </a:lnTo>
                  <a:lnTo>
                    <a:pt x="133" y="345"/>
                  </a:lnTo>
                  <a:lnTo>
                    <a:pt x="136" y="227"/>
                  </a:lnTo>
                  <a:lnTo>
                    <a:pt x="136" y="201"/>
                  </a:lnTo>
                  <a:lnTo>
                    <a:pt x="136" y="322"/>
                  </a:lnTo>
                  <a:lnTo>
                    <a:pt x="140" y="235"/>
                  </a:lnTo>
                  <a:lnTo>
                    <a:pt x="140" y="129"/>
                  </a:lnTo>
                  <a:lnTo>
                    <a:pt x="140" y="281"/>
                  </a:lnTo>
                  <a:lnTo>
                    <a:pt x="144" y="319"/>
                  </a:lnTo>
                  <a:lnTo>
                    <a:pt x="144" y="136"/>
                  </a:lnTo>
                  <a:lnTo>
                    <a:pt x="144" y="167"/>
                  </a:lnTo>
                  <a:lnTo>
                    <a:pt x="148" y="292"/>
                  </a:lnTo>
                  <a:lnTo>
                    <a:pt x="148" y="201"/>
                  </a:lnTo>
                  <a:lnTo>
                    <a:pt x="148" y="216"/>
                  </a:lnTo>
                  <a:lnTo>
                    <a:pt x="152" y="440"/>
                  </a:lnTo>
                  <a:lnTo>
                    <a:pt x="152" y="216"/>
                  </a:lnTo>
                  <a:lnTo>
                    <a:pt x="155" y="284"/>
                  </a:lnTo>
                  <a:lnTo>
                    <a:pt x="155" y="364"/>
                  </a:lnTo>
                  <a:lnTo>
                    <a:pt x="155" y="239"/>
                  </a:lnTo>
                  <a:lnTo>
                    <a:pt x="159" y="201"/>
                  </a:lnTo>
                  <a:lnTo>
                    <a:pt x="159" y="208"/>
                  </a:lnTo>
                  <a:lnTo>
                    <a:pt x="159" y="57"/>
                  </a:lnTo>
                  <a:lnTo>
                    <a:pt x="163" y="79"/>
                  </a:lnTo>
                  <a:lnTo>
                    <a:pt x="163" y="322"/>
                  </a:lnTo>
                  <a:lnTo>
                    <a:pt x="163" y="277"/>
                  </a:lnTo>
                  <a:lnTo>
                    <a:pt x="167" y="68"/>
                  </a:lnTo>
                  <a:lnTo>
                    <a:pt x="167" y="353"/>
                  </a:lnTo>
                  <a:lnTo>
                    <a:pt x="171" y="243"/>
                  </a:lnTo>
                  <a:lnTo>
                    <a:pt x="171" y="197"/>
                  </a:lnTo>
                  <a:lnTo>
                    <a:pt x="171" y="300"/>
                  </a:lnTo>
                  <a:lnTo>
                    <a:pt x="174" y="254"/>
                  </a:lnTo>
                  <a:lnTo>
                    <a:pt x="174" y="227"/>
                  </a:lnTo>
                  <a:lnTo>
                    <a:pt x="174" y="322"/>
                  </a:lnTo>
                  <a:lnTo>
                    <a:pt x="178" y="216"/>
                  </a:lnTo>
                  <a:lnTo>
                    <a:pt x="178" y="60"/>
                  </a:lnTo>
                  <a:lnTo>
                    <a:pt x="178" y="250"/>
                  </a:lnTo>
                  <a:lnTo>
                    <a:pt x="182" y="421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69" name="Freeform 85"/>
            <p:cNvSpPr>
              <a:spLocks/>
            </p:cNvSpPr>
            <p:nvPr/>
          </p:nvSpPr>
          <p:spPr bwMode="auto">
            <a:xfrm>
              <a:off x="2398944" y="3840575"/>
              <a:ext cx="292483" cy="793309"/>
            </a:xfrm>
            <a:custGeom>
              <a:avLst/>
              <a:gdLst>
                <a:gd name="T0" fmla="*/ 4 w 186"/>
                <a:gd name="T1" fmla="*/ 285 h 498"/>
                <a:gd name="T2" fmla="*/ 8 w 186"/>
                <a:gd name="T3" fmla="*/ 251 h 498"/>
                <a:gd name="T4" fmla="*/ 11 w 186"/>
                <a:gd name="T5" fmla="*/ 258 h 498"/>
                <a:gd name="T6" fmla="*/ 15 w 186"/>
                <a:gd name="T7" fmla="*/ 300 h 498"/>
                <a:gd name="T8" fmla="*/ 19 w 186"/>
                <a:gd name="T9" fmla="*/ 266 h 498"/>
                <a:gd name="T10" fmla="*/ 23 w 186"/>
                <a:gd name="T11" fmla="*/ 388 h 498"/>
                <a:gd name="T12" fmla="*/ 27 w 186"/>
                <a:gd name="T13" fmla="*/ 198 h 498"/>
                <a:gd name="T14" fmla="*/ 30 w 186"/>
                <a:gd name="T15" fmla="*/ 247 h 498"/>
                <a:gd name="T16" fmla="*/ 38 w 186"/>
                <a:gd name="T17" fmla="*/ 247 h 498"/>
                <a:gd name="T18" fmla="*/ 42 w 186"/>
                <a:gd name="T19" fmla="*/ 274 h 498"/>
                <a:gd name="T20" fmla="*/ 46 w 186"/>
                <a:gd name="T21" fmla="*/ 270 h 498"/>
                <a:gd name="T22" fmla="*/ 49 w 186"/>
                <a:gd name="T23" fmla="*/ 72 h 498"/>
                <a:gd name="T24" fmla="*/ 53 w 186"/>
                <a:gd name="T25" fmla="*/ 133 h 498"/>
                <a:gd name="T26" fmla="*/ 57 w 186"/>
                <a:gd name="T27" fmla="*/ 118 h 498"/>
                <a:gd name="T28" fmla="*/ 61 w 186"/>
                <a:gd name="T29" fmla="*/ 331 h 498"/>
                <a:gd name="T30" fmla="*/ 68 w 186"/>
                <a:gd name="T31" fmla="*/ 114 h 498"/>
                <a:gd name="T32" fmla="*/ 72 w 186"/>
                <a:gd name="T33" fmla="*/ 175 h 498"/>
                <a:gd name="T34" fmla="*/ 76 w 186"/>
                <a:gd name="T35" fmla="*/ 122 h 498"/>
                <a:gd name="T36" fmla="*/ 80 w 186"/>
                <a:gd name="T37" fmla="*/ 88 h 498"/>
                <a:gd name="T38" fmla="*/ 83 w 186"/>
                <a:gd name="T39" fmla="*/ 251 h 498"/>
                <a:gd name="T40" fmla="*/ 87 w 186"/>
                <a:gd name="T41" fmla="*/ 209 h 498"/>
                <a:gd name="T42" fmla="*/ 91 w 186"/>
                <a:gd name="T43" fmla="*/ 118 h 498"/>
                <a:gd name="T44" fmla="*/ 99 w 186"/>
                <a:gd name="T45" fmla="*/ 319 h 498"/>
                <a:gd name="T46" fmla="*/ 102 w 186"/>
                <a:gd name="T47" fmla="*/ 209 h 498"/>
                <a:gd name="T48" fmla="*/ 106 w 186"/>
                <a:gd name="T49" fmla="*/ 99 h 498"/>
                <a:gd name="T50" fmla="*/ 110 w 186"/>
                <a:gd name="T51" fmla="*/ 156 h 498"/>
                <a:gd name="T52" fmla="*/ 114 w 186"/>
                <a:gd name="T53" fmla="*/ 118 h 498"/>
                <a:gd name="T54" fmla="*/ 118 w 186"/>
                <a:gd name="T55" fmla="*/ 99 h 498"/>
                <a:gd name="T56" fmla="*/ 121 w 186"/>
                <a:gd name="T57" fmla="*/ 137 h 498"/>
                <a:gd name="T58" fmla="*/ 125 w 186"/>
                <a:gd name="T59" fmla="*/ 122 h 498"/>
                <a:gd name="T60" fmla="*/ 129 w 186"/>
                <a:gd name="T61" fmla="*/ 34 h 498"/>
                <a:gd name="T62" fmla="*/ 133 w 186"/>
                <a:gd name="T63" fmla="*/ 0 h 498"/>
                <a:gd name="T64" fmla="*/ 137 w 186"/>
                <a:gd name="T65" fmla="*/ 266 h 498"/>
                <a:gd name="T66" fmla="*/ 144 w 186"/>
                <a:gd name="T67" fmla="*/ 289 h 498"/>
                <a:gd name="T68" fmla="*/ 148 w 186"/>
                <a:gd name="T69" fmla="*/ 46 h 498"/>
                <a:gd name="T70" fmla="*/ 152 w 186"/>
                <a:gd name="T71" fmla="*/ 190 h 498"/>
                <a:gd name="T72" fmla="*/ 156 w 186"/>
                <a:gd name="T73" fmla="*/ 274 h 498"/>
                <a:gd name="T74" fmla="*/ 163 w 186"/>
                <a:gd name="T75" fmla="*/ 224 h 498"/>
                <a:gd name="T76" fmla="*/ 167 w 186"/>
                <a:gd name="T77" fmla="*/ 403 h 498"/>
                <a:gd name="T78" fmla="*/ 171 w 186"/>
                <a:gd name="T79" fmla="*/ 167 h 498"/>
                <a:gd name="T80" fmla="*/ 178 w 186"/>
                <a:gd name="T81" fmla="*/ 285 h 498"/>
                <a:gd name="T82" fmla="*/ 182 w 186"/>
                <a:gd name="T83" fmla="*/ 10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498">
                  <a:moveTo>
                    <a:pt x="0" y="395"/>
                  </a:moveTo>
                  <a:lnTo>
                    <a:pt x="0" y="148"/>
                  </a:lnTo>
                  <a:lnTo>
                    <a:pt x="4" y="285"/>
                  </a:lnTo>
                  <a:lnTo>
                    <a:pt x="4" y="194"/>
                  </a:lnTo>
                  <a:lnTo>
                    <a:pt x="4" y="296"/>
                  </a:lnTo>
                  <a:lnTo>
                    <a:pt x="8" y="251"/>
                  </a:lnTo>
                  <a:lnTo>
                    <a:pt x="8" y="69"/>
                  </a:lnTo>
                  <a:lnTo>
                    <a:pt x="8" y="133"/>
                  </a:lnTo>
                  <a:lnTo>
                    <a:pt x="11" y="258"/>
                  </a:lnTo>
                  <a:lnTo>
                    <a:pt x="11" y="163"/>
                  </a:lnTo>
                  <a:lnTo>
                    <a:pt x="11" y="167"/>
                  </a:lnTo>
                  <a:lnTo>
                    <a:pt x="15" y="300"/>
                  </a:lnTo>
                  <a:lnTo>
                    <a:pt x="15" y="88"/>
                  </a:lnTo>
                  <a:lnTo>
                    <a:pt x="19" y="228"/>
                  </a:lnTo>
                  <a:lnTo>
                    <a:pt x="19" y="266"/>
                  </a:lnTo>
                  <a:lnTo>
                    <a:pt x="19" y="129"/>
                  </a:lnTo>
                  <a:lnTo>
                    <a:pt x="23" y="232"/>
                  </a:lnTo>
                  <a:lnTo>
                    <a:pt x="23" y="388"/>
                  </a:lnTo>
                  <a:lnTo>
                    <a:pt x="23" y="213"/>
                  </a:lnTo>
                  <a:lnTo>
                    <a:pt x="27" y="46"/>
                  </a:lnTo>
                  <a:lnTo>
                    <a:pt x="27" y="198"/>
                  </a:lnTo>
                  <a:lnTo>
                    <a:pt x="30" y="201"/>
                  </a:lnTo>
                  <a:lnTo>
                    <a:pt x="30" y="300"/>
                  </a:lnTo>
                  <a:lnTo>
                    <a:pt x="30" y="247"/>
                  </a:lnTo>
                  <a:lnTo>
                    <a:pt x="34" y="88"/>
                  </a:lnTo>
                  <a:lnTo>
                    <a:pt x="34" y="414"/>
                  </a:lnTo>
                  <a:lnTo>
                    <a:pt x="38" y="247"/>
                  </a:lnTo>
                  <a:lnTo>
                    <a:pt x="38" y="126"/>
                  </a:lnTo>
                  <a:lnTo>
                    <a:pt x="38" y="289"/>
                  </a:lnTo>
                  <a:lnTo>
                    <a:pt x="42" y="274"/>
                  </a:lnTo>
                  <a:lnTo>
                    <a:pt x="42" y="80"/>
                  </a:lnTo>
                  <a:lnTo>
                    <a:pt x="42" y="126"/>
                  </a:lnTo>
                  <a:lnTo>
                    <a:pt x="46" y="270"/>
                  </a:lnTo>
                  <a:lnTo>
                    <a:pt x="46" y="300"/>
                  </a:lnTo>
                  <a:lnTo>
                    <a:pt x="49" y="281"/>
                  </a:lnTo>
                  <a:lnTo>
                    <a:pt x="49" y="72"/>
                  </a:lnTo>
                  <a:lnTo>
                    <a:pt x="53" y="323"/>
                  </a:lnTo>
                  <a:lnTo>
                    <a:pt x="53" y="327"/>
                  </a:lnTo>
                  <a:lnTo>
                    <a:pt x="53" y="133"/>
                  </a:lnTo>
                  <a:lnTo>
                    <a:pt x="57" y="179"/>
                  </a:lnTo>
                  <a:lnTo>
                    <a:pt x="57" y="247"/>
                  </a:lnTo>
                  <a:lnTo>
                    <a:pt x="57" y="118"/>
                  </a:lnTo>
                  <a:lnTo>
                    <a:pt x="61" y="167"/>
                  </a:lnTo>
                  <a:lnTo>
                    <a:pt x="61" y="380"/>
                  </a:lnTo>
                  <a:lnTo>
                    <a:pt x="61" y="331"/>
                  </a:lnTo>
                  <a:lnTo>
                    <a:pt x="65" y="179"/>
                  </a:lnTo>
                  <a:lnTo>
                    <a:pt x="65" y="224"/>
                  </a:lnTo>
                  <a:lnTo>
                    <a:pt x="68" y="114"/>
                  </a:lnTo>
                  <a:lnTo>
                    <a:pt x="68" y="194"/>
                  </a:lnTo>
                  <a:lnTo>
                    <a:pt x="68" y="107"/>
                  </a:lnTo>
                  <a:lnTo>
                    <a:pt x="72" y="175"/>
                  </a:lnTo>
                  <a:lnTo>
                    <a:pt x="72" y="304"/>
                  </a:lnTo>
                  <a:lnTo>
                    <a:pt x="72" y="171"/>
                  </a:lnTo>
                  <a:lnTo>
                    <a:pt x="76" y="122"/>
                  </a:lnTo>
                  <a:lnTo>
                    <a:pt x="76" y="498"/>
                  </a:lnTo>
                  <a:lnTo>
                    <a:pt x="80" y="198"/>
                  </a:lnTo>
                  <a:lnTo>
                    <a:pt x="80" y="88"/>
                  </a:lnTo>
                  <a:lnTo>
                    <a:pt x="80" y="243"/>
                  </a:lnTo>
                  <a:lnTo>
                    <a:pt x="83" y="293"/>
                  </a:lnTo>
                  <a:lnTo>
                    <a:pt x="83" y="251"/>
                  </a:lnTo>
                  <a:lnTo>
                    <a:pt x="87" y="107"/>
                  </a:lnTo>
                  <a:lnTo>
                    <a:pt x="87" y="53"/>
                  </a:lnTo>
                  <a:lnTo>
                    <a:pt x="87" y="209"/>
                  </a:lnTo>
                  <a:lnTo>
                    <a:pt x="91" y="186"/>
                  </a:lnTo>
                  <a:lnTo>
                    <a:pt x="91" y="0"/>
                  </a:lnTo>
                  <a:lnTo>
                    <a:pt x="91" y="118"/>
                  </a:lnTo>
                  <a:lnTo>
                    <a:pt x="95" y="334"/>
                  </a:lnTo>
                  <a:lnTo>
                    <a:pt x="95" y="152"/>
                  </a:lnTo>
                  <a:lnTo>
                    <a:pt x="99" y="319"/>
                  </a:lnTo>
                  <a:lnTo>
                    <a:pt x="99" y="338"/>
                  </a:lnTo>
                  <a:lnTo>
                    <a:pt x="99" y="194"/>
                  </a:lnTo>
                  <a:lnTo>
                    <a:pt x="102" y="209"/>
                  </a:lnTo>
                  <a:lnTo>
                    <a:pt x="102" y="224"/>
                  </a:lnTo>
                  <a:lnTo>
                    <a:pt x="102" y="95"/>
                  </a:lnTo>
                  <a:lnTo>
                    <a:pt x="106" y="99"/>
                  </a:lnTo>
                  <a:lnTo>
                    <a:pt x="106" y="198"/>
                  </a:lnTo>
                  <a:lnTo>
                    <a:pt x="106" y="152"/>
                  </a:lnTo>
                  <a:lnTo>
                    <a:pt x="110" y="156"/>
                  </a:lnTo>
                  <a:lnTo>
                    <a:pt x="110" y="270"/>
                  </a:lnTo>
                  <a:lnTo>
                    <a:pt x="110" y="194"/>
                  </a:lnTo>
                  <a:lnTo>
                    <a:pt x="114" y="118"/>
                  </a:lnTo>
                  <a:lnTo>
                    <a:pt x="114" y="437"/>
                  </a:lnTo>
                  <a:lnTo>
                    <a:pt x="118" y="182"/>
                  </a:lnTo>
                  <a:lnTo>
                    <a:pt x="118" y="99"/>
                  </a:lnTo>
                  <a:lnTo>
                    <a:pt x="118" y="281"/>
                  </a:lnTo>
                  <a:lnTo>
                    <a:pt x="121" y="277"/>
                  </a:lnTo>
                  <a:lnTo>
                    <a:pt x="121" y="137"/>
                  </a:lnTo>
                  <a:lnTo>
                    <a:pt x="121" y="148"/>
                  </a:lnTo>
                  <a:lnTo>
                    <a:pt x="125" y="160"/>
                  </a:lnTo>
                  <a:lnTo>
                    <a:pt x="125" y="122"/>
                  </a:lnTo>
                  <a:lnTo>
                    <a:pt x="125" y="190"/>
                  </a:lnTo>
                  <a:lnTo>
                    <a:pt x="129" y="171"/>
                  </a:lnTo>
                  <a:lnTo>
                    <a:pt x="129" y="34"/>
                  </a:lnTo>
                  <a:lnTo>
                    <a:pt x="129" y="148"/>
                  </a:lnTo>
                  <a:lnTo>
                    <a:pt x="133" y="342"/>
                  </a:lnTo>
                  <a:lnTo>
                    <a:pt x="133" y="0"/>
                  </a:lnTo>
                  <a:lnTo>
                    <a:pt x="133" y="194"/>
                  </a:lnTo>
                  <a:lnTo>
                    <a:pt x="137" y="365"/>
                  </a:lnTo>
                  <a:lnTo>
                    <a:pt x="137" y="266"/>
                  </a:lnTo>
                  <a:lnTo>
                    <a:pt x="140" y="289"/>
                  </a:lnTo>
                  <a:lnTo>
                    <a:pt x="140" y="156"/>
                  </a:lnTo>
                  <a:lnTo>
                    <a:pt x="144" y="289"/>
                  </a:lnTo>
                  <a:lnTo>
                    <a:pt x="144" y="141"/>
                  </a:lnTo>
                  <a:lnTo>
                    <a:pt x="148" y="205"/>
                  </a:lnTo>
                  <a:lnTo>
                    <a:pt x="148" y="46"/>
                  </a:lnTo>
                  <a:lnTo>
                    <a:pt x="152" y="156"/>
                  </a:lnTo>
                  <a:lnTo>
                    <a:pt x="152" y="296"/>
                  </a:lnTo>
                  <a:lnTo>
                    <a:pt x="152" y="190"/>
                  </a:lnTo>
                  <a:lnTo>
                    <a:pt x="156" y="167"/>
                  </a:lnTo>
                  <a:lnTo>
                    <a:pt x="156" y="331"/>
                  </a:lnTo>
                  <a:lnTo>
                    <a:pt x="156" y="274"/>
                  </a:lnTo>
                  <a:lnTo>
                    <a:pt x="159" y="103"/>
                  </a:lnTo>
                  <a:lnTo>
                    <a:pt x="159" y="331"/>
                  </a:lnTo>
                  <a:lnTo>
                    <a:pt x="163" y="224"/>
                  </a:lnTo>
                  <a:lnTo>
                    <a:pt x="163" y="110"/>
                  </a:lnTo>
                  <a:lnTo>
                    <a:pt x="167" y="50"/>
                  </a:lnTo>
                  <a:lnTo>
                    <a:pt x="167" y="403"/>
                  </a:lnTo>
                  <a:lnTo>
                    <a:pt x="171" y="308"/>
                  </a:lnTo>
                  <a:lnTo>
                    <a:pt x="171" y="84"/>
                  </a:lnTo>
                  <a:lnTo>
                    <a:pt x="171" y="167"/>
                  </a:lnTo>
                  <a:lnTo>
                    <a:pt x="175" y="293"/>
                  </a:lnTo>
                  <a:lnTo>
                    <a:pt x="175" y="186"/>
                  </a:lnTo>
                  <a:lnTo>
                    <a:pt x="178" y="285"/>
                  </a:lnTo>
                  <a:lnTo>
                    <a:pt x="178" y="126"/>
                  </a:lnTo>
                  <a:lnTo>
                    <a:pt x="182" y="213"/>
                  </a:lnTo>
                  <a:lnTo>
                    <a:pt x="182" y="107"/>
                  </a:lnTo>
                  <a:lnTo>
                    <a:pt x="186" y="239"/>
                  </a:lnTo>
                  <a:lnTo>
                    <a:pt x="186" y="319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70" name="Freeform 86"/>
            <p:cNvSpPr>
              <a:spLocks/>
            </p:cNvSpPr>
            <p:nvPr/>
          </p:nvSpPr>
          <p:spPr bwMode="auto">
            <a:xfrm>
              <a:off x="2728500" y="3765022"/>
              <a:ext cx="288362" cy="611981"/>
            </a:xfrm>
            <a:custGeom>
              <a:avLst/>
              <a:gdLst>
                <a:gd name="T0" fmla="*/ 4 w 182"/>
                <a:gd name="T1" fmla="*/ 159 h 387"/>
                <a:gd name="T2" fmla="*/ 8 w 182"/>
                <a:gd name="T3" fmla="*/ 361 h 387"/>
                <a:gd name="T4" fmla="*/ 11 w 182"/>
                <a:gd name="T5" fmla="*/ 326 h 387"/>
                <a:gd name="T6" fmla="*/ 15 w 182"/>
                <a:gd name="T7" fmla="*/ 247 h 387"/>
                <a:gd name="T8" fmla="*/ 19 w 182"/>
                <a:gd name="T9" fmla="*/ 315 h 387"/>
                <a:gd name="T10" fmla="*/ 27 w 182"/>
                <a:gd name="T11" fmla="*/ 182 h 387"/>
                <a:gd name="T12" fmla="*/ 30 w 182"/>
                <a:gd name="T13" fmla="*/ 262 h 387"/>
                <a:gd name="T14" fmla="*/ 34 w 182"/>
                <a:gd name="T15" fmla="*/ 300 h 387"/>
                <a:gd name="T16" fmla="*/ 38 w 182"/>
                <a:gd name="T17" fmla="*/ 380 h 387"/>
                <a:gd name="T18" fmla="*/ 42 w 182"/>
                <a:gd name="T19" fmla="*/ 342 h 387"/>
                <a:gd name="T20" fmla="*/ 45 w 182"/>
                <a:gd name="T21" fmla="*/ 216 h 387"/>
                <a:gd name="T22" fmla="*/ 49 w 182"/>
                <a:gd name="T23" fmla="*/ 296 h 387"/>
                <a:gd name="T24" fmla="*/ 53 w 182"/>
                <a:gd name="T25" fmla="*/ 254 h 387"/>
                <a:gd name="T26" fmla="*/ 61 w 182"/>
                <a:gd name="T27" fmla="*/ 235 h 387"/>
                <a:gd name="T28" fmla="*/ 64 w 182"/>
                <a:gd name="T29" fmla="*/ 262 h 387"/>
                <a:gd name="T30" fmla="*/ 68 w 182"/>
                <a:gd name="T31" fmla="*/ 292 h 387"/>
                <a:gd name="T32" fmla="*/ 72 w 182"/>
                <a:gd name="T33" fmla="*/ 235 h 387"/>
                <a:gd name="T34" fmla="*/ 76 w 182"/>
                <a:gd name="T35" fmla="*/ 178 h 387"/>
                <a:gd name="T36" fmla="*/ 80 w 182"/>
                <a:gd name="T37" fmla="*/ 387 h 387"/>
                <a:gd name="T38" fmla="*/ 83 w 182"/>
                <a:gd name="T39" fmla="*/ 254 h 387"/>
                <a:gd name="T40" fmla="*/ 87 w 182"/>
                <a:gd name="T41" fmla="*/ 152 h 387"/>
                <a:gd name="T42" fmla="*/ 91 w 182"/>
                <a:gd name="T43" fmla="*/ 102 h 387"/>
                <a:gd name="T44" fmla="*/ 95 w 182"/>
                <a:gd name="T45" fmla="*/ 243 h 387"/>
                <a:gd name="T46" fmla="*/ 102 w 182"/>
                <a:gd name="T47" fmla="*/ 201 h 387"/>
                <a:gd name="T48" fmla="*/ 106 w 182"/>
                <a:gd name="T49" fmla="*/ 307 h 387"/>
                <a:gd name="T50" fmla="*/ 110 w 182"/>
                <a:gd name="T51" fmla="*/ 277 h 387"/>
                <a:gd name="T52" fmla="*/ 114 w 182"/>
                <a:gd name="T53" fmla="*/ 292 h 387"/>
                <a:gd name="T54" fmla="*/ 121 w 182"/>
                <a:gd name="T55" fmla="*/ 250 h 387"/>
                <a:gd name="T56" fmla="*/ 125 w 182"/>
                <a:gd name="T57" fmla="*/ 182 h 387"/>
                <a:gd name="T58" fmla="*/ 129 w 182"/>
                <a:gd name="T59" fmla="*/ 121 h 387"/>
                <a:gd name="T60" fmla="*/ 133 w 182"/>
                <a:gd name="T61" fmla="*/ 190 h 387"/>
                <a:gd name="T62" fmla="*/ 137 w 182"/>
                <a:gd name="T63" fmla="*/ 231 h 387"/>
                <a:gd name="T64" fmla="*/ 140 w 182"/>
                <a:gd name="T65" fmla="*/ 182 h 387"/>
                <a:gd name="T66" fmla="*/ 144 w 182"/>
                <a:gd name="T67" fmla="*/ 235 h 387"/>
                <a:gd name="T68" fmla="*/ 148 w 182"/>
                <a:gd name="T69" fmla="*/ 209 h 387"/>
                <a:gd name="T70" fmla="*/ 156 w 182"/>
                <a:gd name="T71" fmla="*/ 140 h 387"/>
                <a:gd name="T72" fmla="*/ 159 w 182"/>
                <a:gd name="T73" fmla="*/ 231 h 387"/>
                <a:gd name="T74" fmla="*/ 163 w 182"/>
                <a:gd name="T75" fmla="*/ 288 h 387"/>
                <a:gd name="T76" fmla="*/ 167 w 182"/>
                <a:gd name="T77" fmla="*/ 175 h 387"/>
                <a:gd name="T78" fmla="*/ 171 w 182"/>
                <a:gd name="T79" fmla="*/ 45 h 387"/>
                <a:gd name="T80" fmla="*/ 175 w 182"/>
                <a:gd name="T81" fmla="*/ 140 h 387"/>
                <a:gd name="T82" fmla="*/ 178 w 182"/>
                <a:gd name="T83" fmla="*/ 21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" h="387">
                  <a:moveTo>
                    <a:pt x="0" y="368"/>
                  </a:moveTo>
                  <a:lnTo>
                    <a:pt x="0" y="197"/>
                  </a:lnTo>
                  <a:lnTo>
                    <a:pt x="4" y="159"/>
                  </a:lnTo>
                  <a:lnTo>
                    <a:pt x="4" y="323"/>
                  </a:lnTo>
                  <a:lnTo>
                    <a:pt x="8" y="288"/>
                  </a:lnTo>
                  <a:lnTo>
                    <a:pt x="8" y="361"/>
                  </a:lnTo>
                  <a:lnTo>
                    <a:pt x="8" y="102"/>
                  </a:lnTo>
                  <a:lnTo>
                    <a:pt x="11" y="201"/>
                  </a:lnTo>
                  <a:lnTo>
                    <a:pt x="11" y="326"/>
                  </a:lnTo>
                  <a:lnTo>
                    <a:pt x="11" y="201"/>
                  </a:lnTo>
                  <a:lnTo>
                    <a:pt x="15" y="140"/>
                  </a:lnTo>
                  <a:lnTo>
                    <a:pt x="15" y="247"/>
                  </a:lnTo>
                  <a:lnTo>
                    <a:pt x="15" y="220"/>
                  </a:lnTo>
                  <a:lnTo>
                    <a:pt x="19" y="171"/>
                  </a:lnTo>
                  <a:lnTo>
                    <a:pt x="19" y="315"/>
                  </a:lnTo>
                  <a:lnTo>
                    <a:pt x="23" y="178"/>
                  </a:lnTo>
                  <a:lnTo>
                    <a:pt x="23" y="311"/>
                  </a:lnTo>
                  <a:lnTo>
                    <a:pt x="27" y="182"/>
                  </a:lnTo>
                  <a:lnTo>
                    <a:pt x="27" y="129"/>
                  </a:lnTo>
                  <a:lnTo>
                    <a:pt x="27" y="262"/>
                  </a:lnTo>
                  <a:lnTo>
                    <a:pt x="30" y="262"/>
                  </a:lnTo>
                  <a:lnTo>
                    <a:pt x="30" y="201"/>
                  </a:lnTo>
                  <a:lnTo>
                    <a:pt x="30" y="288"/>
                  </a:lnTo>
                  <a:lnTo>
                    <a:pt x="34" y="300"/>
                  </a:lnTo>
                  <a:lnTo>
                    <a:pt x="34" y="205"/>
                  </a:lnTo>
                  <a:lnTo>
                    <a:pt x="34" y="296"/>
                  </a:lnTo>
                  <a:lnTo>
                    <a:pt x="38" y="380"/>
                  </a:lnTo>
                  <a:lnTo>
                    <a:pt x="38" y="61"/>
                  </a:lnTo>
                  <a:lnTo>
                    <a:pt x="42" y="258"/>
                  </a:lnTo>
                  <a:lnTo>
                    <a:pt x="42" y="342"/>
                  </a:lnTo>
                  <a:lnTo>
                    <a:pt x="42" y="224"/>
                  </a:lnTo>
                  <a:lnTo>
                    <a:pt x="45" y="201"/>
                  </a:lnTo>
                  <a:lnTo>
                    <a:pt x="45" y="216"/>
                  </a:lnTo>
                  <a:lnTo>
                    <a:pt x="45" y="182"/>
                  </a:lnTo>
                  <a:lnTo>
                    <a:pt x="49" y="262"/>
                  </a:lnTo>
                  <a:lnTo>
                    <a:pt x="49" y="296"/>
                  </a:lnTo>
                  <a:lnTo>
                    <a:pt x="49" y="118"/>
                  </a:lnTo>
                  <a:lnTo>
                    <a:pt x="53" y="64"/>
                  </a:lnTo>
                  <a:lnTo>
                    <a:pt x="53" y="254"/>
                  </a:lnTo>
                  <a:lnTo>
                    <a:pt x="57" y="125"/>
                  </a:lnTo>
                  <a:lnTo>
                    <a:pt x="57" y="345"/>
                  </a:lnTo>
                  <a:lnTo>
                    <a:pt x="61" y="235"/>
                  </a:lnTo>
                  <a:lnTo>
                    <a:pt x="61" y="197"/>
                  </a:lnTo>
                  <a:lnTo>
                    <a:pt x="61" y="296"/>
                  </a:lnTo>
                  <a:lnTo>
                    <a:pt x="64" y="262"/>
                  </a:lnTo>
                  <a:lnTo>
                    <a:pt x="64" y="212"/>
                  </a:lnTo>
                  <a:lnTo>
                    <a:pt x="64" y="304"/>
                  </a:lnTo>
                  <a:lnTo>
                    <a:pt x="68" y="292"/>
                  </a:lnTo>
                  <a:lnTo>
                    <a:pt x="68" y="178"/>
                  </a:lnTo>
                  <a:lnTo>
                    <a:pt x="68" y="209"/>
                  </a:lnTo>
                  <a:lnTo>
                    <a:pt x="72" y="235"/>
                  </a:lnTo>
                  <a:lnTo>
                    <a:pt x="72" y="152"/>
                  </a:lnTo>
                  <a:lnTo>
                    <a:pt x="72" y="334"/>
                  </a:lnTo>
                  <a:lnTo>
                    <a:pt x="76" y="178"/>
                  </a:lnTo>
                  <a:lnTo>
                    <a:pt x="76" y="61"/>
                  </a:lnTo>
                  <a:lnTo>
                    <a:pt x="76" y="277"/>
                  </a:lnTo>
                  <a:lnTo>
                    <a:pt x="80" y="387"/>
                  </a:lnTo>
                  <a:lnTo>
                    <a:pt x="80" y="129"/>
                  </a:lnTo>
                  <a:lnTo>
                    <a:pt x="83" y="235"/>
                  </a:lnTo>
                  <a:lnTo>
                    <a:pt x="83" y="254"/>
                  </a:lnTo>
                  <a:lnTo>
                    <a:pt x="83" y="239"/>
                  </a:lnTo>
                  <a:lnTo>
                    <a:pt x="87" y="239"/>
                  </a:lnTo>
                  <a:lnTo>
                    <a:pt x="87" y="152"/>
                  </a:lnTo>
                  <a:lnTo>
                    <a:pt x="87" y="163"/>
                  </a:lnTo>
                  <a:lnTo>
                    <a:pt x="91" y="334"/>
                  </a:lnTo>
                  <a:lnTo>
                    <a:pt x="91" y="102"/>
                  </a:lnTo>
                  <a:lnTo>
                    <a:pt x="95" y="193"/>
                  </a:lnTo>
                  <a:lnTo>
                    <a:pt x="95" y="372"/>
                  </a:lnTo>
                  <a:lnTo>
                    <a:pt x="95" y="243"/>
                  </a:lnTo>
                  <a:lnTo>
                    <a:pt x="99" y="114"/>
                  </a:lnTo>
                  <a:lnTo>
                    <a:pt x="99" y="292"/>
                  </a:lnTo>
                  <a:lnTo>
                    <a:pt x="102" y="201"/>
                  </a:lnTo>
                  <a:lnTo>
                    <a:pt x="102" y="231"/>
                  </a:lnTo>
                  <a:lnTo>
                    <a:pt x="106" y="175"/>
                  </a:lnTo>
                  <a:lnTo>
                    <a:pt x="106" y="307"/>
                  </a:lnTo>
                  <a:lnTo>
                    <a:pt x="110" y="212"/>
                  </a:lnTo>
                  <a:lnTo>
                    <a:pt x="110" y="190"/>
                  </a:lnTo>
                  <a:lnTo>
                    <a:pt x="110" y="277"/>
                  </a:lnTo>
                  <a:lnTo>
                    <a:pt x="114" y="193"/>
                  </a:lnTo>
                  <a:lnTo>
                    <a:pt x="114" y="110"/>
                  </a:lnTo>
                  <a:lnTo>
                    <a:pt x="114" y="292"/>
                  </a:lnTo>
                  <a:lnTo>
                    <a:pt x="118" y="368"/>
                  </a:lnTo>
                  <a:lnTo>
                    <a:pt x="118" y="68"/>
                  </a:lnTo>
                  <a:lnTo>
                    <a:pt x="121" y="250"/>
                  </a:lnTo>
                  <a:lnTo>
                    <a:pt x="121" y="285"/>
                  </a:lnTo>
                  <a:lnTo>
                    <a:pt x="121" y="178"/>
                  </a:lnTo>
                  <a:lnTo>
                    <a:pt x="125" y="182"/>
                  </a:lnTo>
                  <a:lnTo>
                    <a:pt x="125" y="201"/>
                  </a:lnTo>
                  <a:lnTo>
                    <a:pt x="129" y="277"/>
                  </a:lnTo>
                  <a:lnTo>
                    <a:pt x="129" y="121"/>
                  </a:lnTo>
                  <a:lnTo>
                    <a:pt x="133" y="231"/>
                  </a:lnTo>
                  <a:lnTo>
                    <a:pt x="133" y="383"/>
                  </a:lnTo>
                  <a:lnTo>
                    <a:pt x="133" y="190"/>
                  </a:lnTo>
                  <a:lnTo>
                    <a:pt x="137" y="0"/>
                  </a:lnTo>
                  <a:lnTo>
                    <a:pt x="137" y="323"/>
                  </a:lnTo>
                  <a:lnTo>
                    <a:pt x="137" y="231"/>
                  </a:lnTo>
                  <a:lnTo>
                    <a:pt x="140" y="201"/>
                  </a:lnTo>
                  <a:lnTo>
                    <a:pt x="140" y="243"/>
                  </a:lnTo>
                  <a:lnTo>
                    <a:pt x="140" y="182"/>
                  </a:lnTo>
                  <a:lnTo>
                    <a:pt x="144" y="190"/>
                  </a:lnTo>
                  <a:lnTo>
                    <a:pt x="144" y="285"/>
                  </a:lnTo>
                  <a:lnTo>
                    <a:pt x="144" y="235"/>
                  </a:lnTo>
                  <a:lnTo>
                    <a:pt x="148" y="167"/>
                  </a:lnTo>
                  <a:lnTo>
                    <a:pt x="148" y="231"/>
                  </a:lnTo>
                  <a:lnTo>
                    <a:pt x="148" y="209"/>
                  </a:lnTo>
                  <a:lnTo>
                    <a:pt x="152" y="121"/>
                  </a:lnTo>
                  <a:lnTo>
                    <a:pt x="152" y="315"/>
                  </a:lnTo>
                  <a:lnTo>
                    <a:pt x="156" y="140"/>
                  </a:lnTo>
                  <a:lnTo>
                    <a:pt x="156" y="83"/>
                  </a:lnTo>
                  <a:lnTo>
                    <a:pt x="156" y="247"/>
                  </a:lnTo>
                  <a:lnTo>
                    <a:pt x="159" y="231"/>
                  </a:lnTo>
                  <a:lnTo>
                    <a:pt x="159" y="87"/>
                  </a:lnTo>
                  <a:lnTo>
                    <a:pt x="159" y="163"/>
                  </a:lnTo>
                  <a:lnTo>
                    <a:pt x="163" y="288"/>
                  </a:lnTo>
                  <a:lnTo>
                    <a:pt x="163" y="220"/>
                  </a:lnTo>
                  <a:lnTo>
                    <a:pt x="167" y="224"/>
                  </a:lnTo>
                  <a:lnTo>
                    <a:pt x="167" y="175"/>
                  </a:lnTo>
                  <a:lnTo>
                    <a:pt x="167" y="239"/>
                  </a:lnTo>
                  <a:lnTo>
                    <a:pt x="171" y="342"/>
                  </a:lnTo>
                  <a:lnTo>
                    <a:pt x="171" y="45"/>
                  </a:lnTo>
                  <a:lnTo>
                    <a:pt x="175" y="186"/>
                  </a:lnTo>
                  <a:lnTo>
                    <a:pt x="175" y="288"/>
                  </a:lnTo>
                  <a:lnTo>
                    <a:pt x="175" y="140"/>
                  </a:lnTo>
                  <a:lnTo>
                    <a:pt x="178" y="102"/>
                  </a:lnTo>
                  <a:lnTo>
                    <a:pt x="178" y="228"/>
                  </a:lnTo>
                  <a:lnTo>
                    <a:pt x="178" y="216"/>
                  </a:lnTo>
                  <a:lnTo>
                    <a:pt x="182" y="178"/>
                  </a:lnTo>
                  <a:lnTo>
                    <a:pt x="182" y="269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71" name="Freeform 87"/>
            <p:cNvSpPr>
              <a:spLocks/>
            </p:cNvSpPr>
            <p:nvPr/>
          </p:nvSpPr>
          <p:spPr bwMode="auto">
            <a:xfrm>
              <a:off x="2983907" y="3780132"/>
              <a:ext cx="292483" cy="483541"/>
            </a:xfrm>
            <a:custGeom>
              <a:avLst/>
              <a:gdLst>
                <a:gd name="T0" fmla="*/ 4 w 186"/>
                <a:gd name="T1" fmla="*/ 262 h 304"/>
                <a:gd name="T2" fmla="*/ 11 w 186"/>
                <a:gd name="T3" fmla="*/ 160 h 304"/>
                <a:gd name="T4" fmla="*/ 15 w 186"/>
                <a:gd name="T5" fmla="*/ 179 h 304"/>
                <a:gd name="T6" fmla="*/ 19 w 186"/>
                <a:gd name="T7" fmla="*/ 171 h 304"/>
                <a:gd name="T8" fmla="*/ 23 w 186"/>
                <a:gd name="T9" fmla="*/ 274 h 304"/>
                <a:gd name="T10" fmla="*/ 27 w 186"/>
                <a:gd name="T11" fmla="*/ 182 h 304"/>
                <a:gd name="T12" fmla="*/ 30 w 186"/>
                <a:gd name="T13" fmla="*/ 262 h 304"/>
                <a:gd name="T14" fmla="*/ 34 w 186"/>
                <a:gd name="T15" fmla="*/ 95 h 304"/>
                <a:gd name="T16" fmla="*/ 38 w 186"/>
                <a:gd name="T17" fmla="*/ 156 h 304"/>
                <a:gd name="T18" fmla="*/ 42 w 186"/>
                <a:gd name="T19" fmla="*/ 179 h 304"/>
                <a:gd name="T20" fmla="*/ 49 w 186"/>
                <a:gd name="T21" fmla="*/ 126 h 304"/>
                <a:gd name="T22" fmla="*/ 53 w 186"/>
                <a:gd name="T23" fmla="*/ 80 h 304"/>
                <a:gd name="T24" fmla="*/ 57 w 186"/>
                <a:gd name="T25" fmla="*/ 65 h 304"/>
                <a:gd name="T26" fmla="*/ 61 w 186"/>
                <a:gd name="T27" fmla="*/ 126 h 304"/>
                <a:gd name="T28" fmla="*/ 65 w 186"/>
                <a:gd name="T29" fmla="*/ 156 h 304"/>
                <a:gd name="T30" fmla="*/ 72 w 186"/>
                <a:gd name="T31" fmla="*/ 201 h 304"/>
                <a:gd name="T32" fmla="*/ 76 w 186"/>
                <a:gd name="T33" fmla="*/ 239 h 304"/>
                <a:gd name="T34" fmla="*/ 80 w 186"/>
                <a:gd name="T35" fmla="*/ 262 h 304"/>
                <a:gd name="T36" fmla="*/ 84 w 186"/>
                <a:gd name="T37" fmla="*/ 236 h 304"/>
                <a:gd name="T38" fmla="*/ 87 w 186"/>
                <a:gd name="T39" fmla="*/ 164 h 304"/>
                <a:gd name="T40" fmla="*/ 91 w 186"/>
                <a:gd name="T41" fmla="*/ 209 h 304"/>
                <a:gd name="T42" fmla="*/ 95 w 186"/>
                <a:gd name="T43" fmla="*/ 262 h 304"/>
                <a:gd name="T44" fmla="*/ 99 w 186"/>
                <a:gd name="T45" fmla="*/ 258 h 304"/>
                <a:gd name="T46" fmla="*/ 103 w 186"/>
                <a:gd name="T47" fmla="*/ 148 h 304"/>
                <a:gd name="T48" fmla="*/ 106 w 186"/>
                <a:gd name="T49" fmla="*/ 186 h 304"/>
                <a:gd name="T50" fmla="*/ 110 w 186"/>
                <a:gd name="T51" fmla="*/ 171 h 304"/>
                <a:gd name="T52" fmla="*/ 118 w 186"/>
                <a:gd name="T53" fmla="*/ 220 h 304"/>
                <a:gd name="T54" fmla="*/ 122 w 186"/>
                <a:gd name="T55" fmla="*/ 239 h 304"/>
                <a:gd name="T56" fmla="*/ 125 w 186"/>
                <a:gd name="T57" fmla="*/ 190 h 304"/>
                <a:gd name="T58" fmla="*/ 133 w 186"/>
                <a:gd name="T59" fmla="*/ 175 h 304"/>
                <a:gd name="T60" fmla="*/ 137 w 186"/>
                <a:gd name="T61" fmla="*/ 69 h 304"/>
                <a:gd name="T62" fmla="*/ 141 w 186"/>
                <a:gd name="T63" fmla="*/ 0 h 304"/>
                <a:gd name="T64" fmla="*/ 144 w 186"/>
                <a:gd name="T65" fmla="*/ 114 h 304"/>
                <a:gd name="T66" fmla="*/ 148 w 186"/>
                <a:gd name="T67" fmla="*/ 209 h 304"/>
                <a:gd name="T68" fmla="*/ 152 w 186"/>
                <a:gd name="T69" fmla="*/ 224 h 304"/>
                <a:gd name="T70" fmla="*/ 156 w 186"/>
                <a:gd name="T71" fmla="*/ 141 h 304"/>
                <a:gd name="T72" fmla="*/ 163 w 186"/>
                <a:gd name="T73" fmla="*/ 179 h 304"/>
                <a:gd name="T74" fmla="*/ 167 w 186"/>
                <a:gd name="T75" fmla="*/ 129 h 304"/>
                <a:gd name="T76" fmla="*/ 171 w 186"/>
                <a:gd name="T77" fmla="*/ 171 h 304"/>
                <a:gd name="T78" fmla="*/ 175 w 186"/>
                <a:gd name="T79" fmla="*/ 236 h 304"/>
                <a:gd name="T80" fmla="*/ 178 w 186"/>
                <a:gd name="T81" fmla="*/ 205 h 304"/>
                <a:gd name="T82" fmla="*/ 182 w 186"/>
                <a:gd name="T83" fmla="*/ 1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304">
                  <a:moveTo>
                    <a:pt x="0" y="258"/>
                  </a:moveTo>
                  <a:lnTo>
                    <a:pt x="4" y="179"/>
                  </a:lnTo>
                  <a:lnTo>
                    <a:pt x="4" y="262"/>
                  </a:lnTo>
                  <a:lnTo>
                    <a:pt x="8" y="152"/>
                  </a:lnTo>
                  <a:lnTo>
                    <a:pt x="8" y="243"/>
                  </a:lnTo>
                  <a:lnTo>
                    <a:pt x="11" y="160"/>
                  </a:lnTo>
                  <a:lnTo>
                    <a:pt x="11" y="103"/>
                  </a:lnTo>
                  <a:lnTo>
                    <a:pt x="11" y="205"/>
                  </a:lnTo>
                  <a:lnTo>
                    <a:pt x="15" y="179"/>
                  </a:lnTo>
                  <a:lnTo>
                    <a:pt x="15" y="65"/>
                  </a:lnTo>
                  <a:lnTo>
                    <a:pt x="15" y="289"/>
                  </a:lnTo>
                  <a:lnTo>
                    <a:pt x="19" y="171"/>
                  </a:lnTo>
                  <a:lnTo>
                    <a:pt x="19" y="110"/>
                  </a:lnTo>
                  <a:lnTo>
                    <a:pt x="19" y="239"/>
                  </a:lnTo>
                  <a:lnTo>
                    <a:pt x="23" y="274"/>
                  </a:lnTo>
                  <a:lnTo>
                    <a:pt x="23" y="224"/>
                  </a:lnTo>
                  <a:lnTo>
                    <a:pt x="23" y="239"/>
                  </a:lnTo>
                  <a:lnTo>
                    <a:pt x="27" y="182"/>
                  </a:lnTo>
                  <a:lnTo>
                    <a:pt x="27" y="99"/>
                  </a:lnTo>
                  <a:lnTo>
                    <a:pt x="27" y="190"/>
                  </a:lnTo>
                  <a:lnTo>
                    <a:pt x="30" y="262"/>
                  </a:lnTo>
                  <a:lnTo>
                    <a:pt x="30" y="91"/>
                  </a:lnTo>
                  <a:lnTo>
                    <a:pt x="34" y="224"/>
                  </a:lnTo>
                  <a:lnTo>
                    <a:pt x="34" y="95"/>
                  </a:lnTo>
                  <a:lnTo>
                    <a:pt x="38" y="175"/>
                  </a:lnTo>
                  <a:lnTo>
                    <a:pt x="38" y="228"/>
                  </a:lnTo>
                  <a:lnTo>
                    <a:pt x="38" y="156"/>
                  </a:lnTo>
                  <a:lnTo>
                    <a:pt x="42" y="205"/>
                  </a:lnTo>
                  <a:lnTo>
                    <a:pt x="42" y="289"/>
                  </a:lnTo>
                  <a:lnTo>
                    <a:pt x="42" y="179"/>
                  </a:lnTo>
                  <a:lnTo>
                    <a:pt x="46" y="110"/>
                  </a:lnTo>
                  <a:lnTo>
                    <a:pt x="46" y="224"/>
                  </a:lnTo>
                  <a:lnTo>
                    <a:pt x="49" y="126"/>
                  </a:lnTo>
                  <a:lnTo>
                    <a:pt x="49" y="129"/>
                  </a:lnTo>
                  <a:lnTo>
                    <a:pt x="49" y="122"/>
                  </a:lnTo>
                  <a:lnTo>
                    <a:pt x="53" y="80"/>
                  </a:lnTo>
                  <a:lnTo>
                    <a:pt x="53" y="281"/>
                  </a:lnTo>
                  <a:lnTo>
                    <a:pt x="57" y="133"/>
                  </a:lnTo>
                  <a:lnTo>
                    <a:pt x="57" y="65"/>
                  </a:lnTo>
                  <a:lnTo>
                    <a:pt x="57" y="228"/>
                  </a:lnTo>
                  <a:lnTo>
                    <a:pt x="61" y="258"/>
                  </a:lnTo>
                  <a:lnTo>
                    <a:pt x="61" y="126"/>
                  </a:lnTo>
                  <a:lnTo>
                    <a:pt x="61" y="152"/>
                  </a:lnTo>
                  <a:lnTo>
                    <a:pt x="65" y="232"/>
                  </a:lnTo>
                  <a:lnTo>
                    <a:pt x="65" y="156"/>
                  </a:lnTo>
                  <a:lnTo>
                    <a:pt x="68" y="198"/>
                  </a:lnTo>
                  <a:lnTo>
                    <a:pt x="68" y="103"/>
                  </a:lnTo>
                  <a:lnTo>
                    <a:pt x="72" y="201"/>
                  </a:lnTo>
                  <a:lnTo>
                    <a:pt x="72" y="91"/>
                  </a:lnTo>
                  <a:lnTo>
                    <a:pt x="76" y="175"/>
                  </a:lnTo>
                  <a:lnTo>
                    <a:pt x="76" y="239"/>
                  </a:lnTo>
                  <a:lnTo>
                    <a:pt x="76" y="133"/>
                  </a:lnTo>
                  <a:lnTo>
                    <a:pt x="80" y="148"/>
                  </a:lnTo>
                  <a:lnTo>
                    <a:pt x="80" y="262"/>
                  </a:lnTo>
                  <a:lnTo>
                    <a:pt x="80" y="61"/>
                  </a:lnTo>
                  <a:lnTo>
                    <a:pt x="84" y="171"/>
                  </a:lnTo>
                  <a:lnTo>
                    <a:pt x="84" y="236"/>
                  </a:lnTo>
                  <a:lnTo>
                    <a:pt x="84" y="122"/>
                  </a:lnTo>
                  <a:lnTo>
                    <a:pt x="87" y="99"/>
                  </a:lnTo>
                  <a:lnTo>
                    <a:pt x="87" y="164"/>
                  </a:lnTo>
                  <a:lnTo>
                    <a:pt x="87" y="152"/>
                  </a:lnTo>
                  <a:lnTo>
                    <a:pt x="91" y="175"/>
                  </a:lnTo>
                  <a:lnTo>
                    <a:pt x="91" y="209"/>
                  </a:lnTo>
                  <a:lnTo>
                    <a:pt x="91" y="126"/>
                  </a:lnTo>
                  <a:lnTo>
                    <a:pt x="95" y="110"/>
                  </a:lnTo>
                  <a:lnTo>
                    <a:pt x="95" y="262"/>
                  </a:lnTo>
                  <a:lnTo>
                    <a:pt x="95" y="243"/>
                  </a:lnTo>
                  <a:lnTo>
                    <a:pt x="99" y="65"/>
                  </a:lnTo>
                  <a:lnTo>
                    <a:pt x="99" y="258"/>
                  </a:lnTo>
                  <a:lnTo>
                    <a:pt x="103" y="167"/>
                  </a:lnTo>
                  <a:lnTo>
                    <a:pt x="103" y="57"/>
                  </a:lnTo>
                  <a:lnTo>
                    <a:pt x="103" y="148"/>
                  </a:lnTo>
                  <a:lnTo>
                    <a:pt x="106" y="205"/>
                  </a:lnTo>
                  <a:lnTo>
                    <a:pt x="106" y="171"/>
                  </a:lnTo>
                  <a:lnTo>
                    <a:pt x="106" y="186"/>
                  </a:lnTo>
                  <a:lnTo>
                    <a:pt x="110" y="164"/>
                  </a:lnTo>
                  <a:lnTo>
                    <a:pt x="110" y="95"/>
                  </a:lnTo>
                  <a:lnTo>
                    <a:pt x="110" y="171"/>
                  </a:lnTo>
                  <a:lnTo>
                    <a:pt x="114" y="251"/>
                  </a:lnTo>
                  <a:lnTo>
                    <a:pt x="114" y="118"/>
                  </a:lnTo>
                  <a:lnTo>
                    <a:pt x="118" y="220"/>
                  </a:lnTo>
                  <a:lnTo>
                    <a:pt x="118" y="69"/>
                  </a:lnTo>
                  <a:lnTo>
                    <a:pt x="122" y="171"/>
                  </a:lnTo>
                  <a:lnTo>
                    <a:pt x="122" y="239"/>
                  </a:lnTo>
                  <a:lnTo>
                    <a:pt x="122" y="88"/>
                  </a:lnTo>
                  <a:lnTo>
                    <a:pt x="125" y="46"/>
                  </a:lnTo>
                  <a:lnTo>
                    <a:pt x="125" y="190"/>
                  </a:lnTo>
                  <a:lnTo>
                    <a:pt x="129" y="133"/>
                  </a:lnTo>
                  <a:lnTo>
                    <a:pt x="129" y="175"/>
                  </a:lnTo>
                  <a:lnTo>
                    <a:pt x="133" y="175"/>
                  </a:lnTo>
                  <a:lnTo>
                    <a:pt x="133" y="247"/>
                  </a:lnTo>
                  <a:lnTo>
                    <a:pt x="133" y="205"/>
                  </a:lnTo>
                  <a:lnTo>
                    <a:pt x="137" y="69"/>
                  </a:lnTo>
                  <a:lnTo>
                    <a:pt x="137" y="304"/>
                  </a:lnTo>
                  <a:lnTo>
                    <a:pt x="141" y="171"/>
                  </a:lnTo>
                  <a:lnTo>
                    <a:pt x="141" y="0"/>
                  </a:lnTo>
                  <a:lnTo>
                    <a:pt x="141" y="103"/>
                  </a:lnTo>
                  <a:lnTo>
                    <a:pt x="144" y="201"/>
                  </a:lnTo>
                  <a:lnTo>
                    <a:pt x="144" y="114"/>
                  </a:lnTo>
                  <a:lnTo>
                    <a:pt x="144" y="156"/>
                  </a:lnTo>
                  <a:lnTo>
                    <a:pt x="148" y="118"/>
                  </a:lnTo>
                  <a:lnTo>
                    <a:pt x="148" y="209"/>
                  </a:lnTo>
                  <a:lnTo>
                    <a:pt x="152" y="167"/>
                  </a:lnTo>
                  <a:lnTo>
                    <a:pt x="152" y="137"/>
                  </a:lnTo>
                  <a:lnTo>
                    <a:pt x="152" y="224"/>
                  </a:lnTo>
                  <a:lnTo>
                    <a:pt x="156" y="186"/>
                  </a:lnTo>
                  <a:lnTo>
                    <a:pt x="156" y="69"/>
                  </a:lnTo>
                  <a:lnTo>
                    <a:pt x="156" y="141"/>
                  </a:lnTo>
                  <a:lnTo>
                    <a:pt x="160" y="217"/>
                  </a:lnTo>
                  <a:lnTo>
                    <a:pt x="160" y="38"/>
                  </a:lnTo>
                  <a:lnTo>
                    <a:pt x="163" y="179"/>
                  </a:lnTo>
                  <a:lnTo>
                    <a:pt x="163" y="182"/>
                  </a:lnTo>
                  <a:lnTo>
                    <a:pt x="163" y="76"/>
                  </a:lnTo>
                  <a:lnTo>
                    <a:pt x="167" y="129"/>
                  </a:lnTo>
                  <a:lnTo>
                    <a:pt x="167" y="217"/>
                  </a:lnTo>
                  <a:lnTo>
                    <a:pt x="167" y="186"/>
                  </a:lnTo>
                  <a:lnTo>
                    <a:pt x="171" y="171"/>
                  </a:lnTo>
                  <a:lnTo>
                    <a:pt x="171" y="110"/>
                  </a:lnTo>
                  <a:lnTo>
                    <a:pt x="175" y="148"/>
                  </a:lnTo>
                  <a:lnTo>
                    <a:pt x="175" y="236"/>
                  </a:lnTo>
                  <a:lnTo>
                    <a:pt x="175" y="129"/>
                  </a:lnTo>
                  <a:lnTo>
                    <a:pt x="178" y="12"/>
                  </a:lnTo>
                  <a:lnTo>
                    <a:pt x="178" y="205"/>
                  </a:lnTo>
                  <a:lnTo>
                    <a:pt x="182" y="65"/>
                  </a:lnTo>
                  <a:lnTo>
                    <a:pt x="182" y="42"/>
                  </a:lnTo>
                  <a:lnTo>
                    <a:pt x="182" y="175"/>
                  </a:lnTo>
                  <a:lnTo>
                    <a:pt x="186" y="171"/>
                  </a:lnTo>
                  <a:lnTo>
                    <a:pt x="186" y="110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72" name="Freeform 88"/>
            <p:cNvSpPr>
              <a:spLocks/>
            </p:cNvSpPr>
            <p:nvPr/>
          </p:nvSpPr>
          <p:spPr bwMode="auto">
            <a:xfrm>
              <a:off x="3313463" y="3787688"/>
              <a:ext cx="292483" cy="355100"/>
            </a:xfrm>
            <a:custGeom>
              <a:avLst/>
              <a:gdLst>
                <a:gd name="T0" fmla="*/ 4 w 186"/>
                <a:gd name="T1" fmla="*/ 160 h 224"/>
                <a:gd name="T2" fmla="*/ 8 w 186"/>
                <a:gd name="T3" fmla="*/ 178 h 224"/>
                <a:gd name="T4" fmla="*/ 11 w 186"/>
                <a:gd name="T5" fmla="*/ 197 h 224"/>
                <a:gd name="T6" fmla="*/ 15 w 186"/>
                <a:gd name="T7" fmla="*/ 27 h 224"/>
                <a:gd name="T8" fmla="*/ 19 w 186"/>
                <a:gd name="T9" fmla="*/ 80 h 224"/>
                <a:gd name="T10" fmla="*/ 23 w 186"/>
                <a:gd name="T11" fmla="*/ 144 h 224"/>
                <a:gd name="T12" fmla="*/ 30 w 186"/>
                <a:gd name="T13" fmla="*/ 148 h 224"/>
                <a:gd name="T14" fmla="*/ 34 w 186"/>
                <a:gd name="T15" fmla="*/ 53 h 224"/>
                <a:gd name="T16" fmla="*/ 38 w 186"/>
                <a:gd name="T17" fmla="*/ 49 h 224"/>
                <a:gd name="T18" fmla="*/ 42 w 186"/>
                <a:gd name="T19" fmla="*/ 197 h 224"/>
                <a:gd name="T20" fmla="*/ 46 w 186"/>
                <a:gd name="T21" fmla="*/ 156 h 224"/>
                <a:gd name="T22" fmla="*/ 49 w 186"/>
                <a:gd name="T23" fmla="*/ 160 h 224"/>
                <a:gd name="T24" fmla="*/ 53 w 186"/>
                <a:gd name="T25" fmla="*/ 110 h 224"/>
                <a:gd name="T26" fmla="*/ 61 w 186"/>
                <a:gd name="T27" fmla="*/ 137 h 224"/>
                <a:gd name="T28" fmla="*/ 65 w 186"/>
                <a:gd name="T29" fmla="*/ 95 h 224"/>
                <a:gd name="T30" fmla="*/ 68 w 186"/>
                <a:gd name="T31" fmla="*/ 141 h 224"/>
                <a:gd name="T32" fmla="*/ 72 w 186"/>
                <a:gd name="T33" fmla="*/ 76 h 224"/>
                <a:gd name="T34" fmla="*/ 76 w 186"/>
                <a:gd name="T35" fmla="*/ 57 h 224"/>
                <a:gd name="T36" fmla="*/ 80 w 186"/>
                <a:gd name="T37" fmla="*/ 57 h 224"/>
                <a:gd name="T38" fmla="*/ 84 w 186"/>
                <a:gd name="T39" fmla="*/ 61 h 224"/>
                <a:gd name="T40" fmla="*/ 87 w 186"/>
                <a:gd name="T41" fmla="*/ 148 h 224"/>
                <a:gd name="T42" fmla="*/ 95 w 186"/>
                <a:gd name="T43" fmla="*/ 87 h 224"/>
                <a:gd name="T44" fmla="*/ 99 w 186"/>
                <a:gd name="T45" fmla="*/ 201 h 224"/>
                <a:gd name="T46" fmla="*/ 103 w 186"/>
                <a:gd name="T47" fmla="*/ 175 h 224"/>
                <a:gd name="T48" fmla="*/ 106 w 186"/>
                <a:gd name="T49" fmla="*/ 125 h 224"/>
                <a:gd name="T50" fmla="*/ 110 w 186"/>
                <a:gd name="T51" fmla="*/ 61 h 224"/>
                <a:gd name="T52" fmla="*/ 114 w 186"/>
                <a:gd name="T53" fmla="*/ 95 h 224"/>
                <a:gd name="T54" fmla="*/ 118 w 186"/>
                <a:gd name="T55" fmla="*/ 141 h 224"/>
                <a:gd name="T56" fmla="*/ 125 w 186"/>
                <a:gd name="T57" fmla="*/ 65 h 224"/>
                <a:gd name="T58" fmla="*/ 129 w 186"/>
                <a:gd name="T59" fmla="*/ 137 h 224"/>
                <a:gd name="T60" fmla="*/ 133 w 186"/>
                <a:gd name="T61" fmla="*/ 129 h 224"/>
                <a:gd name="T62" fmla="*/ 137 w 186"/>
                <a:gd name="T63" fmla="*/ 148 h 224"/>
                <a:gd name="T64" fmla="*/ 140 w 186"/>
                <a:gd name="T65" fmla="*/ 186 h 224"/>
                <a:gd name="T66" fmla="*/ 144 w 186"/>
                <a:gd name="T67" fmla="*/ 171 h 224"/>
                <a:gd name="T68" fmla="*/ 148 w 186"/>
                <a:gd name="T69" fmla="*/ 125 h 224"/>
                <a:gd name="T70" fmla="*/ 152 w 186"/>
                <a:gd name="T71" fmla="*/ 171 h 224"/>
                <a:gd name="T72" fmla="*/ 156 w 186"/>
                <a:gd name="T73" fmla="*/ 34 h 224"/>
                <a:gd name="T74" fmla="*/ 159 w 186"/>
                <a:gd name="T75" fmla="*/ 84 h 224"/>
                <a:gd name="T76" fmla="*/ 167 w 186"/>
                <a:gd name="T77" fmla="*/ 68 h 224"/>
                <a:gd name="T78" fmla="*/ 171 w 186"/>
                <a:gd name="T79" fmla="*/ 129 h 224"/>
                <a:gd name="T80" fmla="*/ 178 w 186"/>
                <a:gd name="T81" fmla="*/ 91 h 224"/>
                <a:gd name="T82" fmla="*/ 182 w 186"/>
                <a:gd name="T83" fmla="*/ 18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224">
                  <a:moveTo>
                    <a:pt x="0" y="106"/>
                  </a:moveTo>
                  <a:lnTo>
                    <a:pt x="0" y="156"/>
                  </a:lnTo>
                  <a:lnTo>
                    <a:pt x="4" y="160"/>
                  </a:lnTo>
                  <a:lnTo>
                    <a:pt x="4" y="122"/>
                  </a:lnTo>
                  <a:lnTo>
                    <a:pt x="4" y="175"/>
                  </a:lnTo>
                  <a:lnTo>
                    <a:pt x="8" y="178"/>
                  </a:lnTo>
                  <a:lnTo>
                    <a:pt x="8" y="80"/>
                  </a:lnTo>
                  <a:lnTo>
                    <a:pt x="8" y="110"/>
                  </a:lnTo>
                  <a:lnTo>
                    <a:pt x="11" y="197"/>
                  </a:lnTo>
                  <a:lnTo>
                    <a:pt x="11" y="76"/>
                  </a:lnTo>
                  <a:lnTo>
                    <a:pt x="15" y="175"/>
                  </a:lnTo>
                  <a:lnTo>
                    <a:pt x="15" y="27"/>
                  </a:lnTo>
                  <a:lnTo>
                    <a:pt x="19" y="103"/>
                  </a:lnTo>
                  <a:lnTo>
                    <a:pt x="19" y="224"/>
                  </a:lnTo>
                  <a:lnTo>
                    <a:pt x="19" y="80"/>
                  </a:lnTo>
                  <a:lnTo>
                    <a:pt x="23" y="156"/>
                  </a:lnTo>
                  <a:lnTo>
                    <a:pt x="23" y="175"/>
                  </a:lnTo>
                  <a:lnTo>
                    <a:pt x="23" y="144"/>
                  </a:lnTo>
                  <a:lnTo>
                    <a:pt x="27" y="160"/>
                  </a:lnTo>
                  <a:lnTo>
                    <a:pt x="27" y="53"/>
                  </a:lnTo>
                  <a:lnTo>
                    <a:pt x="30" y="148"/>
                  </a:lnTo>
                  <a:lnTo>
                    <a:pt x="30" y="197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34" y="194"/>
                  </a:lnTo>
                  <a:lnTo>
                    <a:pt x="34" y="167"/>
                  </a:lnTo>
                  <a:lnTo>
                    <a:pt x="38" y="49"/>
                  </a:lnTo>
                  <a:lnTo>
                    <a:pt x="38" y="163"/>
                  </a:lnTo>
                  <a:lnTo>
                    <a:pt x="42" y="110"/>
                  </a:lnTo>
                  <a:lnTo>
                    <a:pt x="42" y="197"/>
                  </a:lnTo>
                  <a:lnTo>
                    <a:pt x="46" y="137"/>
                  </a:lnTo>
                  <a:lnTo>
                    <a:pt x="46" y="99"/>
                  </a:lnTo>
                  <a:lnTo>
                    <a:pt x="46" y="156"/>
                  </a:lnTo>
                  <a:lnTo>
                    <a:pt x="49" y="137"/>
                  </a:lnTo>
                  <a:lnTo>
                    <a:pt x="49" y="91"/>
                  </a:lnTo>
                  <a:lnTo>
                    <a:pt x="49" y="160"/>
                  </a:lnTo>
                  <a:lnTo>
                    <a:pt x="53" y="152"/>
                  </a:lnTo>
                  <a:lnTo>
                    <a:pt x="53" y="53"/>
                  </a:lnTo>
                  <a:lnTo>
                    <a:pt x="53" y="110"/>
                  </a:lnTo>
                  <a:lnTo>
                    <a:pt x="57" y="209"/>
                  </a:lnTo>
                  <a:lnTo>
                    <a:pt x="57" y="23"/>
                  </a:lnTo>
                  <a:lnTo>
                    <a:pt x="61" y="137"/>
                  </a:lnTo>
                  <a:lnTo>
                    <a:pt x="61" y="171"/>
                  </a:lnTo>
                  <a:lnTo>
                    <a:pt x="61" y="76"/>
                  </a:lnTo>
                  <a:lnTo>
                    <a:pt x="65" y="95"/>
                  </a:lnTo>
                  <a:lnTo>
                    <a:pt x="65" y="160"/>
                  </a:lnTo>
                  <a:lnTo>
                    <a:pt x="65" y="137"/>
                  </a:lnTo>
                  <a:lnTo>
                    <a:pt x="68" y="141"/>
                  </a:lnTo>
                  <a:lnTo>
                    <a:pt x="68" y="160"/>
                  </a:lnTo>
                  <a:lnTo>
                    <a:pt x="68" y="80"/>
                  </a:lnTo>
                  <a:lnTo>
                    <a:pt x="72" y="76"/>
                  </a:lnTo>
                  <a:lnTo>
                    <a:pt x="72" y="194"/>
                  </a:lnTo>
                  <a:lnTo>
                    <a:pt x="72" y="163"/>
                  </a:lnTo>
                  <a:lnTo>
                    <a:pt x="76" y="57"/>
                  </a:lnTo>
                  <a:lnTo>
                    <a:pt x="76" y="205"/>
                  </a:lnTo>
                  <a:lnTo>
                    <a:pt x="80" y="95"/>
                  </a:lnTo>
                  <a:lnTo>
                    <a:pt x="80" y="57"/>
                  </a:lnTo>
                  <a:lnTo>
                    <a:pt x="80" y="148"/>
                  </a:lnTo>
                  <a:lnTo>
                    <a:pt x="84" y="125"/>
                  </a:lnTo>
                  <a:lnTo>
                    <a:pt x="84" y="61"/>
                  </a:lnTo>
                  <a:lnTo>
                    <a:pt x="84" y="148"/>
                  </a:lnTo>
                  <a:lnTo>
                    <a:pt x="87" y="87"/>
                  </a:lnTo>
                  <a:lnTo>
                    <a:pt x="87" y="148"/>
                  </a:lnTo>
                  <a:lnTo>
                    <a:pt x="91" y="87"/>
                  </a:lnTo>
                  <a:lnTo>
                    <a:pt x="91" y="160"/>
                  </a:lnTo>
                  <a:lnTo>
                    <a:pt x="95" y="87"/>
                  </a:lnTo>
                  <a:lnTo>
                    <a:pt x="95" y="46"/>
                  </a:lnTo>
                  <a:lnTo>
                    <a:pt x="95" y="178"/>
                  </a:lnTo>
                  <a:lnTo>
                    <a:pt x="99" y="201"/>
                  </a:lnTo>
                  <a:lnTo>
                    <a:pt x="99" y="53"/>
                  </a:lnTo>
                  <a:lnTo>
                    <a:pt x="99" y="61"/>
                  </a:lnTo>
                  <a:lnTo>
                    <a:pt x="103" y="175"/>
                  </a:lnTo>
                  <a:lnTo>
                    <a:pt x="103" y="68"/>
                  </a:lnTo>
                  <a:lnTo>
                    <a:pt x="106" y="118"/>
                  </a:lnTo>
                  <a:lnTo>
                    <a:pt x="106" y="125"/>
                  </a:lnTo>
                  <a:lnTo>
                    <a:pt x="106" y="110"/>
                  </a:lnTo>
                  <a:lnTo>
                    <a:pt x="110" y="160"/>
                  </a:lnTo>
                  <a:lnTo>
                    <a:pt x="110" y="61"/>
                  </a:lnTo>
                  <a:lnTo>
                    <a:pt x="114" y="125"/>
                  </a:lnTo>
                  <a:lnTo>
                    <a:pt x="114" y="201"/>
                  </a:lnTo>
                  <a:lnTo>
                    <a:pt x="114" y="95"/>
                  </a:lnTo>
                  <a:lnTo>
                    <a:pt x="118" y="46"/>
                  </a:lnTo>
                  <a:lnTo>
                    <a:pt x="118" y="152"/>
                  </a:lnTo>
                  <a:lnTo>
                    <a:pt x="118" y="141"/>
                  </a:lnTo>
                  <a:lnTo>
                    <a:pt x="122" y="34"/>
                  </a:lnTo>
                  <a:lnTo>
                    <a:pt x="122" y="144"/>
                  </a:lnTo>
                  <a:lnTo>
                    <a:pt x="125" y="65"/>
                  </a:lnTo>
                  <a:lnTo>
                    <a:pt x="125" y="57"/>
                  </a:lnTo>
                  <a:lnTo>
                    <a:pt x="125" y="144"/>
                  </a:lnTo>
                  <a:lnTo>
                    <a:pt x="129" y="137"/>
                  </a:lnTo>
                  <a:lnTo>
                    <a:pt x="129" y="118"/>
                  </a:lnTo>
                  <a:lnTo>
                    <a:pt x="129" y="160"/>
                  </a:lnTo>
                  <a:lnTo>
                    <a:pt x="133" y="129"/>
                  </a:lnTo>
                  <a:lnTo>
                    <a:pt x="133" y="76"/>
                  </a:lnTo>
                  <a:lnTo>
                    <a:pt x="133" y="144"/>
                  </a:lnTo>
                  <a:lnTo>
                    <a:pt x="137" y="148"/>
                  </a:lnTo>
                  <a:lnTo>
                    <a:pt x="137" y="27"/>
                  </a:lnTo>
                  <a:lnTo>
                    <a:pt x="137" y="53"/>
                  </a:lnTo>
                  <a:lnTo>
                    <a:pt x="140" y="186"/>
                  </a:lnTo>
                  <a:lnTo>
                    <a:pt x="140" y="30"/>
                  </a:lnTo>
                  <a:lnTo>
                    <a:pt x="144" y="110"/>
                  </a:lnTo>
                  <a:lnTo>
                    <a:pt x="144" y="171"/>
                  </a:lnTo>
                  <a:lnTo>
                    <a:pt x="144" y="103"/>
                  </a:lnTo>
                  <a:lnTo>
                    <a:pt x="148" y="95"/>
                  </a:lnTo>
                  <a:lnTo>
                    <a:pt x="148" y="125"/>
                  </a:lnTo>
                  <a:lnTo>
                    <a:pt x="148" y="91"/>
                  </a:lnTo>
                  <a:lnTo>
                    <a:pt x="148" y="114"/>
                  </a:lnTo>
                  <a:lnTo>
                    <a:pt x="152" y="171"/>
                  </a:lnTo>
                  <a:lnTo>
                    <a:pt x="152" y="61"/>
                  </a:lnTo>
                  <a:lnTo>
                    <a:pt x="156" y="152"/>
                  </a:lnTo>
                  <a:lnTo>
                    <a:pt x="156" y="34"/>
                  </a:lnTo>
                  <a:lnTo>
                    <a:pt x="159" y="80"/>
                  </a:lnTo>
                  <a:lnTo>
                    <a:pt x="159" y="163"/>
                  </a:lnTo>
                  <a:lnTo>
                    <a:pt x="159" y="84"/>
                  </a:lnTo>
                  <a:lnTo>
                    <a:pt x="163" y="46"/>
                  </a:lnTo>
                  <a:lnTo>
                    <a:pt x="163" y="144"/>
                  </a:lnTo>
                  <a:lnTo>
                    <a:pt x="167" y="68"/>
                  </a:lnTo>
                  <a:lnTo>
                    <a:pt x="167" y="141"/>
                  </a:lnTo>
                  <a:lnTo>
                    <a:pt x="171" y="95"/>
                  </a:lnTo>
                  <a:lnTo>
                    <a:pt x="171" y="129"/>
                  </a:lnTo>
                  <a:lnTo>
                    <a:pt x="175" y="57"/>
                  </a:lnTo>
                  <a:lnTo>
                    <a:pt x="175" y="156"/>
                  </a:lnTo>
                  <a:lnTo>
                    <a:pt x="178" y="91"/>
                  </a:lnTo>
                  <a:lnTo>
                    <a:pt x="178" y="0"/>
                  </a:lnTo>
                  <a:lnTo>
                    <a:pt x="178" y="103"/>
                  </a:lnTo>
                  <a:lnTo>
                    <a:pt x="182" y="182"/>
                  </a:lnTo>
                  <a:lnTo>
                    <a:pt x="182" y="68"/>
                  </a:lnTo>
                  <a:lnTo>
                    <a:pt x="186" y="156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73" name="Freeform 89"/>
            <p:cNvSpPr>
              <a:spLocks/>
            </p:cNvSpPr>
            <p:nvPr/>
          </p:nvSpPr>
          <p:spPr bwMode="auto">
            <a:xfrm>
              <a:off x="3568869" y="3810354"/>
              <a:ext cx="300722" cy="298436"/>
            </a:xfrm>
            <a:custGeom>
              <a:avLst/>
              <a:gdLst>
                <a:gd name="T0" fmla="*/ 4 w 186"/>
                <a:gd name="T1" fmla="*/ 99 h 186"/>
                <a:gd name="T2" fmla="*/ 8 w 186"/>
                <a:gd name="T3" fmla="*/ 122 h 186"/>
                <a:gd name="T4" fmla="*/ 11 w 186"/>
                <a:gd name="T5" fmla="*/ 175 h 186"/>
                <a:gd name="T6" fmla="*/ 15 w 186"/>
                <a:gd name="T7" fmla="*/ 129 h 186"/>
                <a:gd name="T8" fmla="*/ 23 w 186"/>
                <a:gd name="T9" fmla="*/ 61 h 186"/>
                <a:gd name="T10" fmla="*/ 27 w 186"/>
                <a:gd name="T11" fmla="*/ 61 h 186"/>
                <a:gd name="T12" fmla="*/ 27 w 186"/>
                <a:gd name="T13" fmla="*/ 88 h 186"/>
                <a:gd name="T14" fmla="*/ 34 w 186"/>
                <a:gd name="T15" fmla="*/ 80 h 186"/>
                <a:gd name="T16" fmla="*/ 38 w 186"/>
                <a:gd name="T17" fmla="*/ 137 h 186"/>
                <a:gd name="T18" fmla="*/ 42 w 186"/>
                <a:gd name="T19" fmla="*/ 114 h 186"/>
                <a:gd name="T20" fmla="*/ 46 w 186"/>
                <a:gd name="T21" fmla="*/ 103 h 186"/>
                <a:gd name="T22" fmla="*/ 49 w 186"/>
                <a:gd name="T23" fmla="*/ 46 h 186"/>
                <a:gd name="T24" fmla="*/ 53 w 186"/>
                <a:gd name="T25" fmla="*/ 31 h 186"/>
                <a:gd name="T26" fmla="*/ 57 w 186"/>
                <a:gd name="T27" fmla="*/ 76 h 186"/>
                <a:gd name="T28" fmla="*/ 65 w 186"/>
                <a:gd name="T29" fmla="*/ 42 h 186"/>
                <a:gd name="T30" fmla="*/ 68 w 186"/>
                <a:gd name="T31" fmla="*/ 129 h 186"/>
                <a:gd name="T32" fmla="*/ 72 w 186"/>
                <a:gd name="T33" fmla="*/ 171 h 186"/>
                <a:gd name="T34" fmla="*/ 76 w 186"/>
                <a:gd name="T35" fmla="*/ 88 h 186"/>
                <a:gd name="T36" fmla="*/ 84 w 186"/>
                <a:gd name="T37" fmla="*/ 76 h 186"/>
                <a:gd name="T38" fmla="*/ 87 w 186"/>
                <a:gd name="T39" fmla="*/ 61 h 186"/>
                <a:gd name="T40" fmla="*/ 91 w 186"/>
                <a:gd name="T41" fmla="*/ 57 h 186"/>
                <a:gd name="T42" fmla="*/ 95 w 186"/>
                <a:gd name="T43" fmla="*/ 0 h 186"/>
                <a:gd name="T44" fmla="*/ 99 w 186"/>
                <a:gd name="T45" fmla="*/ 19 h 186"/>
                <a:gd name="T46" fmla="*/ 102 w 186"/>
                <a:gd name="T47" fmla="*/ 91 h 186"/>
                <a:gd name="T48" fmla="*/ 106 w 186"/>
                <a:gd name="T49" fmla="*/ 99 h 186"/>
                <a:gd name="T50" fmla="*/ 110 w 186"/>
                <a:gd name="T51" fmla="*/ 107 h 186"/>
                <a:gd name="T52" fmla="*/ 118 w 186"/>
                <a:gd name="T53" fmla="*/ 72 h 186"/>
                <a:gd name="T54" fmla="*/ 121 w 186"/>
                <a:gd name="T55" fmla="*/ 95 h 186"/>
                <a:gd name="T56" fmla="*/ 125 w 186"/>
                <a:gd name="T57" fmla="*/ 91 h 186"/>
                <a:gd name="T58" fmla="*/ 129 w 186"/>
                <a:gd name="T59" fmla="*/ 126 h 186"/>
                <a:gd name="T60" fmla="*/ 133 w 186"/>
                <a:gd name="T61" fmla="*/ 34 h 186"/>
                <a:gd name="T62" fmla="*/ 137 w 186"/>
                <a:gd name="T63" fmla="*/ 15 h 186"/>
                <a:gd name="T64" fmla="*/ 140 w 186"/>
                <a:gd name="T65" fmla="*/ 95 h 186"/>
                <a:gd name="T66" fmla="*/ 148 w 186"/>
                <a:gd name="T67" fmla="*/ 72 h 186"/>
                <a:gd name="T68" fmla="*/ 152 w 186"/>
                <a:gd name="T69" fmla="*/ 114 h 186"/>
                <a:gd name="T70" fmla="*/ 156 w 186"/>
                <a:gd name="T71" fmla="*/ 103 h 186"/>
                <a:gd name="T72" fmla="*/ 163 w 186"/>
                <a:gd name="T73" fmla="*/ 76 h 186"/>
                <a:gd name="T74" fmla="*/ 167 w 186"/>
                <a:gd name="T75" fmla="*/ 103 h 186"/>
                <a:gd name="T76" fmla="*/ 171 w 186"/>
                <a:gd name="T77" fmla="*/ 91 h 186"/>
                <a:gd name="T78" fmla="*/ 175 w 186"/>
                <a:gd name="T79" fmla="*/ 118 h 186"/>
                <a:gd name="T80" fmla="*/ 178 w 186"/>
                <a:gd name="T81" fmla="*/ 46 h 186"/>
                <a:gd name="T82" fmla="*/ 182 w 186"/>
                <a:gd name="T83" fmla="*/ 5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186">
                  <a:moveTo>
                    <a:pt x="0" y="141"/>
                  </a:moveTo>
                  <a:lnTo>
                    <a:pt x="0" y="69"/>
                  </a:lnTo>
                  <a:lnTo>
                    <a:pt x="4" y="99"/>
                  </a:lnTo>
                  <a:lnTo>
                    <a:pt x="4" y="50"/>
                  </a:lnTo>
                  <a:lnTo>
                    <a:pt x="8" y="103"/>
                  </a:lnTo>
                  <a:lnTo>
                    <a:pt x="8" y="122"/>
                  </a:lnTo>
                  <a:lnTo>
                    <a:pt x="8" y="46"/>
                  </a:lnTo>
                  <a:lnTo>
                    <a:pt x="11" y="88"/>
                  </a:lnTo>
                  <a:lnTo>
                    <a:pt x="11" y="175"/>
                  </a:lnTo>
                  <a:lnTo>
                    <a:pt x="11" y="99"/>
                  </a:lnTo>
                  <a:lnTo>
                    <a:pt x="15" y="38"/>
                  </a:lnTo>
                  <a:lnTo>
                    <a:pt x="15" y="129"/>
                  </a:lnTo>
                  <a:lnTo>
                    <a:pt x="19" y="27"/>
                  </a:lnTo>
                  <a:lnTo>
                    <a:pt x="19" y="126"/>
                  </a:lnTo>
                  <a:lnTo>
                    <a:pt x="23" y="61"/>
                  </a:lnTo>
                  <a:lnTo>
                    <a:pt x="23" y="19"/>
                  </a:lnTo>
                  <a:lnTo>
                    <a:pt x="23" y="72"/>
                  </a:lnTo>
                  <a:lnTo>
                    <a:pt x="27" y="61"/>
                  </a:lnTo>
                  <a:lnTo>
                    <a:pt x="27" y="99"/>
                  </a:lnTo>
                  <a:lnTo>
                    <a:pt x="27" y="46"/>
                  </a:lnTo>
                  <a:lnTo>
                    <a:pt x="27" y="88"/>
                  </a:lnTo>
                  <a:lnTo>
                    <a:pt x="30" y="38"/>
                  </a:lnTo>
                  <a:lnTo>
                    <a:pt x="30" y="186"/>
                  </a:lnTo>
                  <a:lnTo>
                    <a:pt x="34" y="80"/>
                  </a:lnTo>
                  <a:lnTo>
                    <a:pt x="34" y="53"/>
                  </a:lnTo>
                  <a:lnTo>
                    <a:pt x="34" y="160"/>
                  </a:lnTo>
                  <a:lnTo>
                    <a:pt x="38" y="137"/>
                  </a:lnTo>
                  <a:lnTo>
                    <a:pt x="38" y="34"/>
                  </a:lnTo>
                  <a:lnTo>
                    <a:pt x="38" y="72"/>
                  </a:lnTo>
                  <a:lnTo>
                    <a:pt x="42" y="114"/>
                  </a:lnTo>
                  <a:lnTo>
                    <a:pt x="42" y="61"/>
                  </a:lnTo>
                  <a:lnTo>
                    <a:pt x="42" y="65"/>
                  </a:lnTo>
                  <a:lnTo>
                    <a:pt x="46" y="103"/>
                  </a:lnTo>
                  <a:lnTo>
                    <a:pt x="46" y="53"/>
                  </a:lnTo>
                  <a:lnTo>
                    <a:pt x="49" y="126"/>
                  </a:lnTo>
                  <a:lnTo>
                    <a:pt x="49" y="46"/>
                  </a:lnTo>
                  <a:lnTo>
                    <a:pt x="53" y="122"/>
                  </a:lnTo>
                  <a:lnTo>
                    <a:pt x="53" y="133"/>
                  </a:lnTo>
                  <a:lnTo>
                    <a:pt x="53" y="31"/>
                  </a:lnTo>
                  <a:lnTo>
                    <a:pt x="57" y="57"/>
                  </a:lnTo>
                  <a:lnTo>
                    <a:pt x="57" y="145"/>
                  </a:lnTo>
                  <a:lnTo>
                    <a:pt x="57" y="76"/>
                  </a:lnTo>
                  <a:lnTo>
                    <a:pt x="61" y="4"/>
                  </a:lnTo>
                  <a:lnTo>
                    <a:pt x="61" y="103"/>
                  </a:lnTo>
                  <a:lnTo>
                    <a:pt x="65" y="42"/>
                  </a:lnTo>
                  <a:lnTo>
                    <a:pt x="65" y="84"/>
                  </a:lnTo>
                  <a:lnTo>
                    <a:pt x="68" y="42"/>
                  </a:lnTo>
                  <a:lnTo>
                    <a:pt x="68" y="129"/>
                  </a:lnTo>
                  <a:lnTo>
                    <a:pt x="72" y="72"/>
                  </a:lnTo>
                  <a:lnTo>
                    <a:pt x="72" y="65"/>
                  </a:lnTo>
                  <a:lnTo>
                    <a:pt x="72" y="171"/>
                  </a:lnTo>
                  <a:lnTo>
                    <a:pt x="76" y="152"/>
                  </a:lnTo>
                  <a:lnTo>
                    <a:pt x="76" y="50"/>
                  </a:lnTo>
                  <a:lnTo>
                    <a:pt x="76" y="88"/>
                  </a:lnTo>
                  <a:lnTo>
                    <a:pt x="80" y="141"/>
                  </a:lnTo>
                  <a:lnTo>
                    <a:pt x="80" y="8"/>
                  </a:lnTo>
                  <a:lnTo>
                    <a:pt x="84" y="76"/>
                  </a:lnTo>
                  <a:lnTo>
                    <a:pt x="84" y="23"/>
                  </a:lnTo>
                  <a:lnTo>
                    <a:pt x="87" y="76"/>
                  </a:lnTo>
                  <a:lnTo>
                    <a:pt x="87" y="61"/>
                  </a:lnTo>
                  <a:lnTo>
                    <a:pt x="87" y="114"/>
                  </a:lnTo>
                  <a:lnTo>
                    <a:pt x="91" y="141"/>
                  </a:lnTo>
                  <a:lnTo>
                    <a:pt x="91" y="57"/>
                  </a:lnTo>
                  <a:lnTo>
                    <a:pt x="91" y="61"/>
                  </a:lnTo>
                  <a:lnTo>
                    <a:pt x="95" y="137"/>
                  </a:lnTo>
                  <a:lnTo>
                    <a:pt x="95" y="0"/>
                  </a:lnTo>
                  <a:lnTo>
                    <a:pt x="99" y="72"/>
                  </a:lnTo>
                  <a:lnTo>
                    <a:pt x="99" y="103"/>
                  </a:lnTo>
                  <a:lnTo>
                    <a:pt x="99" y="19"/>
                  </a:lnTo>
                  <a:lnTo>
                    <a:pt x="102" y="42"/>
                  </a:lnTo>
                  <a:lnTo>
                    <a:pt x="102" y="122"/>
                  </a:lnTo>
                  <a:lnTo>
                    <a:pt x="102" y="91"/>
                  </a:lnTo>
                  <a:lnTo>
                    <a:pt x="106" y="65"/>
                  </a:lnTo>
                  <a:lnTo>
                    <a:pt x="106" y="114"/>
                  </a:lnTo>
                  <a:lnTo>
                    <a:pt x="106" y="99"/>
                  </a:lnTo>
                  <a:lnTo>
                    <a:pt x="110" y="69"/>
                  </a:lnTo>
                  <a:lnTo>
                    <a:pt x="110" y="122"/>
                  </a:lnTo>
                  <a:lnTo>
                    <a:pt x="110" y="107"/>
                  </a:lnTo>
                  <a:lnTo>
                    <a:pt x="114" y="27"/>
                  </a:lnTo>
                  <a:lnTo>
                    <a:pt x="114" y="152"/>
                  </a:lnTo>
                  <a:lnTo>
                    <a:pt x="118" y="72"/>
                  </a:lnTo>
                  <a:lnTo>
                    <a:pt x="118" y="19"/>
                  </a:lnTo>
                  <a:lnTo>
                    <a:pt x="118" y="99"/>
                  </a:lnTo>
                  <a:lnTo>
                    <a:pt x="121" y="95"/>
                  </a:lnTo>
                  <a:lnTo>
                    <a:pt x="121" y="12"/>
                  </a:lnTo>
                  <a:lnTo>
                    <a:pt x="121" y="46"/>
                  </a:lnTo>
                  <a:lnTo>
                    <a:pt x="125" y="91"/>
                  </a:lnTo>
                  <a:lnTo>
                    <a:pt x="125" y="46"/>
                  </a:lnTo>
                  <a:lnTo>
                    <a:pt x="125" y="61"/>
                  </a:lnTo>
                  <a:lnTo>
                    <a:pt x="129" y="126"/>
                  </a:lnTo>
                  <a:lnTo>
                    <a:pt x="129" y="84"/>
                  </a:lnTo>
                  <a:lnTo>
                    <a:pt x="133" y="141"/>
                  </a:lnTo>
                  <a:lnTo>
                    <a:pt x="133" y="34"/>
                  </a:lnTo>
                  <a:lnTo>
                    <a:pt x="137" y="91"/>
                  </a:lnTo>
                  <a:lnTo>
                    <a:pt x="137" y="118"/>
                  </a:lnTo>
                  <a:lnTo>
                    <a:pt x="137" y="15"/>
                  </a:lnTo>
                  <a:lnTo>
                    <a:pt x="140" y="19"/>
                  </a:lnTo>
                  <a:lnTo>
                    <a:pt x="140" y="122"/>
                  </a:lnTo>
                  <a:lnTo>
                    <a:pt x="140" y="95"/>
                  </a:lnTo>
                  <a:lnTo>
                    <a:pt x="144" y="31"/>
                  </a:lnTo>
                  <a:lnTo>
                    <a:pt x="144" y="118"/>
                  </a:lnTo>
                  <a:lnTo>
                    <a:pt x="148" y="72"/>
                  </a:lnTo>
                  <a:lnTo>
                    <a:pt x="148" y="118"/>
                  </a:lnTo>
                  <a:lnTo>
                    <a:pt x="152" y="57"/>
                  </a:lnTo>
                  <a:lnTo>
                    <a:pt x="152" y="114"/>
                  </a:lnTo>
                  <a:lnTo>
                    <a:pt x="152" y="65"/>
                  </a:lnTo>
                  <a:lnTo>
                    <a:pt x="156" y="27"/>
                  </a:lnTo>
                  <a:lnTo>
                    <a:pt x="156" y="103"/>
                  </a:lnTo>
                  <a:lnTo>
                    <a:pt x="159" y="12"/>
                  </a:lnTo>
                  <a:lnTo>
                    <a:pt x="159" y="133"/>
                  </a:lnTo>
                  <a:lnTo>
                    <a:pt x="163" y="76"/>
                  </a:lnTo>
                  <a:lnTo>
                    <a:pt x="163" y="34"/>
                  </a:lnTo>
                  <a:lnTo>
                    <a:pt x="163" y="99"/>
                  </a:lnTo>
                  <a:lnTo>
                    <a:pt x="167" y="103"/>
                  </a:lnTo>
                  <a:lnTo>
                    <a:pt x="167" y="57"/>
                  </a:lnTo>
                  <a:lnTo>
                    <a:pt x="167" y="88"/>
                  </a:lnTo>
                  <a:lnTo>
                    <a:pt x="171" y="91"/>
                  </a:lnTo>
                  <a:lnTo>
                    <a:pt x="171" y="42"/>
                  </a:lnTo>
                  <a:lnTo>
                    <a:pt x="171" y="76"/>
                  </a:lnTo>
                  <a:lnTo>
                    <a:pt x="175" y="118"/>
                  </a:lnTo>
                  <a:lnTo>
                    <a:pt x="175" y="38"/>
                  </a:lnTo>
                  <a:lnTo>
                    <a:pt x="178" y="133"/>
                  </a:lnTo>
                  <a:lnTo>
                    <a:pt x="178" y="46"/>
                  </a:lnTo>
                  <a:lnTo>
                    <a:pt x="182" y="99"/>
                  </a:lnTo>
                  <a:lnTo>
                    <a:pt x="182" y="137"/>
                  </a:lnTo>
                  <a:lnTo>
                    <a:pt x="182" y="50"/>
                  </a:lnTo>
                  <a:lnTo>
                    <a:pt x="186" y="31"/>
                  </a:lnTo>
                  <a:lnTo>
                    <a:pt x="186" y="91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74" name="Freeform 90"/>
            <p:cNvSpPr>
              <a:spLocks/>
            </p:cNvSpPr>
            <p:nvPr/>
          </p:nvSpPr>
          <p:spPr bwMode="auto">
            <a:xfrm>
              <a:off x="3902546" y="3825464"/>
              <a:ext cx="296601" cy="222883"/>
            </a:xfrm>
            <a:custGeom>
              <a:avLst/>
              <a:gdLst>
                <a:gd name="T0" fmla="*/ 4 w 186"/>
                <a:gd name="T1" fmla="*/ 19 h 140"/>
                <a:gd name="T2" fmla="*/ 8 w 186"/>
                <a:gd name="T3" fmla="*/ 121 h 140"/>
                <a:gd name="T4" fmla="*/ 15 w 186"/>
                <a:gd name="T5" fmla="*/ 76 h 140"/>
                <a:gd name="T6" fmla="*/ 19 w 186"/>
                <a:gd name="T7" fmla="*/ 99 h 140"/>
                <a:gd name="T8" fmla="*/ 23 w 186"/>
                <a:gd name="T9" fmla="*/ 87 h 140"/>
                <a:gd name="T10" fmla="*/ 27 w 186"/>
                <a:gd name="T11" fmla="*/ 45 h 140"/>
                <a:gd name="T12" fmla="*/ 30 w 186"/>
                <a:gd name="T13" fmla="*/ 64 h 140"/>
                <a:gd name="T14" fmla="*/ 38 w 186"/>
                <a:gd name="T15" fmla="*/ 102 h 140"/>
                <a:gd name="T16" fmla="*/ 42 w 186"/>
                <a:gd name="T17" fmla="*/ 102 h 140"/>
                <a:gd name="T18" fmla="*/ 46 w 186"/>
                <a:gd name="T19" fmla="*/ 102 h 140"/>
                <a:gd name="T20" fmla="*/ 49 w 186"/>
                <a:gd name="T21" fmla="*/ 110 h 140"/>
                <a:gd name="T22" fmla="*/ 53 w 186"/>
                <a:gd name="T23" fmla="*/ 106 h 140"/>
                <a:gd name="T24" fmla="*/ 61 w 186"/>
                <a:gd name="T25" fmla="*/ 76 h 140"/>
                <a:gd name="T26" fmla="*/ 64 w 186"/>
                <a:gd name="T27" fmla="*/ 83 h 140"/>
                <a:gd name="T28" fmla="*/ 68 w 186"/>
                <a:gd name="T29" fmla="*/ 102 h 140"/>
                <a:gd name="T30" fmla="*/ 72 w 186"/>
                <a:gd name="T31" fmla="*/ 133 h 140"/>
                <a:gd name="T32" fmla="*/ 76 w 186"/>
                <a:gd name="T33" fmla="*/ 49 h 140"/>
                <a:gd name="T34" fmla="*/ 80 w 186"/>
                <a:gd name="T35" fmla="*/ 30 h 140"/>
                <a:gd name="T36" fmla="*/ 83 w 186"/>
                <a:gd name="T37" fmla="*/ 49 h 140"/>
                <a:gd name="T38" fmla="*/ 91 w 186"/>
                <a:gd name="T39" fmla="*/ 34 h 140"/>
                <a:gd name="T40" fmla="*/ 95 w 186"/>
                <a:gd name="T41" fmla="*/ 38 h 140"/>
                <a:gd name="T42" fmla="*/ 99 w 186"/>
                <a:gd name="T43" fmla="*/ 23 h 140"/>
                <a:gd name="T44" fmla="*/ 102 w 186"/>
                <a:gd name="T45" fmla="*/ 137 h 140"/>
                <a:gd name="T46" fmla="*/ 106 w 186"/>
                <a:gd name="T47" fmla="*/ 114 h 140"/>
                <a:gd name="T48" fmla="*/ 110 w 186"/>
                <a:gd name="T49" fmla="*/ 45 h 140"/>
                <a:gd name="T50" fmla="*/ 114 w 186"/>
                <a:gd name="T51" fmla="*/ 42 h 140"/>
                <a:gd name="T52" fmla="*/ 121 w 186"/>
                <a:gd name="T53" fmla="*/ 110 h 140"/>
                <a:gd name="T54" fmla="*/ 125 w 186"/>
                <a:gd name="T55" fmla="*/ 129 h 140"/>
                <a:gd name="T56" fmla="*/ 129 w 186"/>
                <a:gd name="T57" fmla="*/ 95 h 140"/>
                <a:gd name="T58" fmla="*/ 133 w 186"/>
                <a:gd name="T59" fmla="*/ 99 h 140"/>
                <a:gd name="T60" fmla="*/ 137 w 186"/>
                <a:gd name="T61" fmla="*/ 140 h 140"/>
                <a:gd name="T62" fmla="*/ 140 w 186"/>
                <a:gd name="T63" fmla="*/ 102 h 140"/>
                <a:gd name="T64" fmla="*/ 144 w 186"/>
                <a:gd name="T65" fmla="*/ 76 h 140"/>
                <a:gd name="T66" fmla="*/ 148 w 186"/>
                <a:gd name="T67" fmla="*/ 76 h 140"/>
                <a:gd name="T68" fmla="*/ 156 w 186"/>
                <a:gd name="T69" fmla="*/ 106 h 140"/>
                <a:gd name="T70" fmla="*/ 159 w 186"/>
                <a:gd name="T71" fmla="*/ 110 h 140"/>
                <a:gd name="T72" fmla="*/ 163 w 186"/>
                <a:gd name="T73" fmla="*/ 121 h 140"/>
                <a:gd name="T74" fmla="*/ 167 w 186"/>
                <a:gd name="T75" fmla="*/ 106 h 140"/>
                <a:gd name="T76" fmla="*/ 171 w 186"/>
                <a:gd name="T77" fmla="*/ 87 h 140"/>
                <a:gd name="T78" fmla="*/ 175 w 186"/>
                <a:gd name="T79" fmla="*/ 125 h 140"/>
                <a:gd name="T80" fmla="*/ 178 w 186"/>
                <a:gd name="T81" fmla="*/ 137 h 140"/>
                <a:gd name="T82" fmla="*/ 182 w 186"/>
                <a:gd name="T83" fmla="*/ 1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140">
                  <a:moveTo>
                    <a:pt x="0" y="83"/>
                  </a:moveTo>
                  <a:lnTo>
                    <a:pt x="0" y="53"/>
                  </a:lnTo>
                  <a:lnTo>
                    <a:pt x="4" y="19"/>
                  </a:lnTo>
                  <a:lnTo>
                    <a:pt x="4" y="64"/>
                  </a:lnTo>
                  <a:lnTo>
                    <a:pt x="8" y="38"/>
                  </a:lnTo>
                  <a:lnTo>
                    <a:pt x="8" y="121"/>
                  </a:lnTo>
                  <a:lnTo>
                    <a:pt x="11" y="42"/>
                  </a:lnTo>
                  <a:lnTo>
                    <a:pt x="11" y="137"/>
                  </a:lnTo>
                  <a:lnTo>
                    <a:pt x="15" y="76"/>
                  </a:lnTo>
                  <a:lnTo>
                    <a:pt x="15" y="7"/>
                  </a:lnTo>
                  <a:lnTo>
                    <a:pt x="15" y="80"/>
                  </a:lnTo>
                  <a:lnTo>
                    <a:pt x="19" y="99"/>
                  </a:lnTo>
                  <a:lnTo>
                    <a:pt x="19" y="23"/>
                  </a:lnTo>
                  <a:lnTo>
                    <a:pt x="19" y="38"/>
                  </a:lnTo>
                  <a:lnTo>
                    <a:pt x="23" y="87"/>
                  </a:lnTo>
                  <a:lnTo>
                    <a:pt x="23" y="49"/>
                  </a:lnTo>
                  <a:lnTo>
                    <a:pt x="27" y="102"/>
                  </a:lnTo>
                  <a:lnTo>
                    <a:pt x="27" y="45"/>
                  </a:lnTo>
                  <a:lnTo>
                    <a:pt x="30" y="110"/>
                  </a:lnTo>
                  <a:lnTo>
                    <a:pt x="30" y="19"/>
                  </a:lnTo>
                  <a:lnTo>
                    <a:pt x="30" y="64"/>
                  </a:lnTo>
                  <a:lnTo>
                    <a:pt x="34" y="125"/>
                  </a:lnTo>
                  <a:lnTo>
                    <a:pt x="34" y="26"/>
                  </a:lnTo>
                  <a:lnTo>
                    <a:pt x="38" y="102"/>
                  </a:lnTo>
                  <a:lnTo>
                    <a:pt x="38" y="42"/>
                  </a:lnTo>
                  <a:lnTo>
                    <a:pt x="42" y="80"/>
                  </a:lnTo>
                  <a:lnTo>
                    <a:pt x="42" y="102"/>
                  </a:lnTo>
                  <a:lnTo>
                    <a:pt x="42" y="49"/>
                  </a:lnTo>
                  <a:lnTo>
                    <a:pt x="46" y="64"/>
                  </a:lnTo>
                  <a:lnTo>
                    <a:pt x="46" y="102"/>
                  </a:lnTo>
                  <a:lnTo>
                    <a:pt x="46" y="53"/>
                  </a:lnTo>
                  <a:lnTo>
                    <a:pt x="49" y="45"/>
                  </a:lnTo>
                  <a:lnTo>
                    <a:pt x="49" y="110"/>
                  </a:lnTo>
                  <a:lnTo>
                    <a:pt x="49" y="72"/>
                  </a:lnTo>
                  <a:lnTo>
                    <a:pt x="53" y="11"/>
                  </a:lnTo>
                  <a:lnTo>
                    <a:pt x="53" y="106"/>
                  </a:lnTo>
                  <a:lnTo>
                    <a:pt x="57" y="23"/>
                  </a:lnTo>
                  <a:lnTo>
                    <a:pt x="57" y="102"/>
                  </a:lnTo>
                  <a:lnTo>
                    <a:pt x="61" y="76"/>
                  </a:lnTo>
                  <a:lnTo>
                    <a:pt x="61" y="42"/>
                  </a:lnTo>
                  <a:lnTo>
                    <a:pt x="61" y="87"/>
                  </a:lnTo>
                  <a:lnTo>
                    <a:pt x="64" y="83"/>
                  </a:lnTo>
                  <a:lnTo>
                    <a:pt x="64" y="42"/>
                  </a:lnTo>
                  <a:lnTo>
                    <a:pt x="64" y="87"/>
                  </a:lnTo>
                  <a:lnTo>
                    <a:pt x="68" y="102"/>
                  </a:lnTo>
                  <a:lnTo>
                    <a:pt x="68" y="38"/>
                  </a:lnTo>
                  <a:lnTo>
                    <a:pt x="68" y="61"/>
                  </a:lnTo>
                  <a:lnTo>
                    <a:pt x="72" y="133"/>
                  </a:lnTo>
                  <a:lnTo>
                    <a:pt x="72" y="53"/>
                  </a:lnTo>
                  <a:lnTo>
                    <a:pt x="76" y="125"/>
                  </a:lnTo>
                  <a:lnTo>
                    <a:pt x="76" y="49"/>
                  </a:lnTo>
                  <a:lnTo>
                    <a:pt x="80" y="72"/>
                  </a:lnTo>
                  <a:lnTo>
                    <a:pt x="80" y="99"/>
                  </a:lnTo>
                  <a:lnTo>
                    <a:pt x="80" y="30"/>
                  </a:lnTo>
                  <a:lnTo>
                    <a:pt x="83" y="15"/>
                  </a:lnTo>
                  <a:lnTo>
                    <a:pt x="83" y="72"/>
                  </a:lnTo>
                  <a:lnTo>
                    <a:pt x="83" y="49"/>
                  </a:lnTo>
                  <a:lnTo>
                    <a:pt x="87" y="15"/>
                  </a:lnTo>
                  <a:lnTo>
                    <a:pt x="87" y="80"/>
                  </a:lnTo>
                  <a:lnTo>
                    <a:pt x="91" y="34"/>
                  </a:lnTo>
                  <a:lnTo>
                    <a:pt x="91" y="121"/>
                  </a:lnTo>
                  <a:lnTo>
                    <a:pt x="91" y="49"/>
                  </a:lnTo>
                  <a:lnTo>
                    <a:pt x="95" y="38"/>
                  </a:lnTo>
                  <a:lnTo>
                    <a:pt x="95" y="106"/>
                  </a:lnTo>
                  <a:lnTo>
                    <a:pt x="95" y="76"/>
                  </a:lnTo>
                  <a:lnTo>
                    <a:pt x="99" y="23"/>
                  </a:lnTo>
                  <a:lnTo>
                    <a:pt x="99" y="121"/>
                  </a:lnTo>
                  <a:lnTo>
                    <a:pt x="102" y="72"/>
                  </a:lnTo>
                  <a:lnTo>
                    <a:pt x="102" y="137"/>
                  </a:lnTo>
                  <a:lnTo>
                    <a:pt x="106" y="80"/>
                  </a:lnTo>
                  <a:lnTo>
                    <a:pt x="106" y="64"/>
                  </a:lnTo>
                  <a:lnTo>
                    <a:pt x="106" y="114"/>
                  </a:lnTo>
                  <a:lnTo>
                    <a:pt x="110" y="72"/>
                  </a:lnTo>
                  <a:lnTo>
                    <a:pt x="110" y="0"/>
                  </a:lnTo>
                  <a:lnTo>
                    <a:pt x="110" y="45"/>
                  </a:lnTo>
                  <a:lnTo>
                    <a:pt x="114" y="72"/>
                  </a:lnTo>
                  <a:lnTo>
                    <a:pt x="114" y="19"/>
                  </a:lnTo>
                  <a:lnTo>
                    <a:pt x="114" y="42"/>
                  </a:lnTo>
                  <a:lnTo>
                    <a:pt x="118" y="95"/>
                  </a:lnTo>
                  <a:lnTo>
                    <a:pt x="118" y="34"/>
                  </a:lnTo>
                  <a:lnTo>
                    <a:pt x="121" y="110"/>
                  </a:lnTo>
                  <a:lnTo>
                    <a:pt x="121" y="42"/>
                  </a:lnTo>
                  <a:lnTo>
                    <a:pt x="125" y="87"/>
                  </a:lnTo>
                  <a:lnTo>
                    <a:pt x="125" y="129"/>
                  </a:lnTo>
                  <a:lnTo>
                    <a:pt x="125" y="68"/>
                  </a:lnTo>
                  <a:lnTo>
                    <a:pt x="129" y="57"/>
                  </a:lnTo>
                  <a:lnTo>
                    <a:pt x="129" y="95"/>
                  </a:lnTo>
                  <a:lnTo>
                    <a:pt x="129" y="57"/>
                  </a:lnTo>
                  <a:lnTo>
                    <a:pt x="133" y="38"/>
                  </a:lnTo>
                  <a:lnTo>
                    <a:pt x="133" y="99"/>
                  </a:lnTo>
                  <a:lnTo>
                    <a:pt x="133" y="91"/>
                  </a:lnTo>
                  <a:lnTo>
                    <a:pt x="137" y="42"/>
                  </a:lnTo>
                  <a:lnTo>
                    <a:pt x="137" y="140"/>
                  </a:lnTo>
                  <a:lnTo>
                    <a:pt x="140" y="68"/>
                  </a:lnTo>
                  <a:lnTo>
                    <a:pt x="140" y="53"/>
                  </a:lnTo>
                  <a:lnTo>
                    <a:pt x="140" y="102"/>
                  </a:lnTo>
                  <a:lnTo>
                    <a:pt x="144" y="61"/>
                  </a:lnTo>
                  <a:lnTo>
                    <a:pt x="144" y="19"/>
                  </a:lnTo>
                  <a:lnTo>
                    <a:pt x="144" y="76"/>
                  </a:lnTo>
                  <a:lnTo>
                    <a:pt x="148" y="91"/>
                  </a:lnTo>
                  <a:lnTo>
                    <a:pt x="148" y="42"/>
                  </a:lnTo>
                  <a:lnTo>
                    <a:pt x="148" y="76"/>
                  </a:lnTo>
                  <a:lnTo>
                    <a:pt x="152" y="121"/>
                  </a:lnTo>
                  <a:lnTo>
                    <a:pt x="152" y="64"/>
                  </a:lnTo>
                  <a:lnTo>
                    <a:pt x="156" y="106"/>
                  </a:lnTo>
                  <a:lnTo>
                    <a:pt x="156" y="45"/>
                  </a:lnTo>
                  <a:lnTo>
                    <a:pt x="156" y="110"/>
                  </a:lnTo>
                  <a:lnTo>
                    <a:pt x="159" y="110"/>
                  </a:lnTo>
                  <a:lnTo>
                    <a:pt x="159" y="34"/>
                  </a:lnTo>
                  <a:lnTo>
                    <a:pt x="159" y="64"/>
                  </a:lnTo>
                  <a:lnTo>
                    <a:pt x="163" y="121"/>
                  </a:lnTo>
                  <a:lnTo>
                    <a:pt x="163" y="30"/>
                  </a:lnTo>
                  <a:lnTo>
                    <a:pt x="167" y="99"/>
                  </a:lnTo>
                  <a:lnTo>
                    <a:pt x="167" y="106"/>
                  </a:lnTo>
                  <a:lnTo>
                    <a:pt x="167" y="61"/>
                  </a:lnTo>
                  <a:lnTo>
                    <a:pt x="171" y="83"/>
                  </a:lnTo>
                  <a:lnTo>
                    <a:pt x="171" y="87"/>
                  </a:lnTo>
                  <a:lnTo>
                    <a:pt x="171" y="45"/>
                  </a:lnTo>
                  <a:lnTo>
                    <a:pt x="175" y="83"/>
                  </a:lnTo>
                  <a:lnTo>
                    <a:pt x="175" y="125"/>
                  </a:lnTo>
                  <a:lnTo>
                    <a:pt x="175" y="64"/>
                  </a:lnTo>
                  <a:lnTo>
                    <a:pt x="178" y="49"/>
                  </a:lnTo>
                  <a:lnTo>
                    <a:pt x="178" y="137"/>
                  </a:lnTo>
                  <a:lnTo>
                    <a:pt x="178" y="129"/>
                  </a:lnTo>
                  <a:lnTo>
                    <a:pt x="182" y="61"/>
                  </a:lnTo>
                  <a:lnTo>
                    <a:pt x="182" y="114"/>
                  </a:lnTo>
                  <a:lnTo>
                    <a:pt x="186" y="45"/>
                  </a:lnTo>
                  <a:lnTo>
                    <a:pt x="186" y="38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75" name="Freeform 91"/>
            <p:cNvSpPr>
              <a:spLocks/>
            </p:cNvSpPr>
            <p:nvPr/>
          </p:nvSpPr>
          <p:spPr bwMode="auto">
            <a:xfrm>
              <a:off x="4199147" y="3829243"/>
              <a:ext cx="288362" cy="241770"/>
            </a:xfrm>
            <a:custGeom>
              <a:avLst/>
              <a:gdLst>
                <a:gd name="T0" fmla="*/ 4 w 182"/>
                <a:gd name="T1" fmla="*/ 53 h 151"/>
                <a:gd name="T2" fmla="*/ 8 w 182"/>
                <a:gd name="T3" fmla="*/ 79 h 151"/>
                <a:gd name="T4" fmla="*/ 11 w 182"/>
                <a:gd name="T5" fmla="*/ 87 h 151"/>
                <a:gd name="T6" fmla="*/ 15 w 182"/>
                <a:gd name="T7" fmla="*/ 136 h 151"/>
                <a:gd name="T8" fmla="*/ 19 w 182"/>
                <a:gd name="T9" fmla="*/ 129 h 151"/>
                <a:gd name="T10" fmla="*/ 23 w 182"/>
                <a:gd name="T11" fmla="*/ 95 h 151"/>
                <a:gd name="T12" fmla="*/ 27 w 182"/>
                <a:gd name="T13" fmla="*/ 125 h 151"/>
                <a:gd name="T14" fmla="*/ 30 w 182"/>
                <a:gd name="T15" fmla="*/ 87 h 151"/>
                <a:gd name="T16" fmla="*/ 34 w 182"/>
                <a:gd name="T17" fmla="*/ 106 h 151"/>
                <a:gd name="T18" fmla="*/ 38 w 182"/>
                <a:gd name="T19" fmla="*/ 98 h 151"/>
                <a:gd name="T20" fmla="*/ 42 w 182"/>
                <a:gd name="T21" fmla="*/ 106 h 151"/>
                <a:gd name="T22" fmla="*/ 49 w 182"/>
                <a:gd name="T23" fmla="*/ 64 h 151"/>
                <a:gd name="T24" fmla="*/ 53 w 182"/>
                <a:gd name="T25" fmla="*/ 72 h 151"/>
                <a:gd name="T26" fmla="*/ 57 w 182"/>
                <a:gd name="T27" fmla="*/ 125 h 151"/>
                <a:gd name="T28" fmla="*/ 61 w 182"/>
                <a:gd name="T29" fmla="*/ 64 h 151"/>
                <a:gd name="T30" fmla="*/ 68 w 182"/>
                <a:gd name="T31" fmla="*/ 121 h 151"/>
                <a:gd name="T32" fmla="*/ 72 w 182"/>
                <a:gd name="T33" fmla="*/ 68 h 151"/>
                <a:gd name="T34" fmla="*/ 76 w 182"/>
                <a:gd name="T35" fmla="*/ 26 h 151"/>
                <a:gd name="T36" fmla="*/ 80 w 182"/>
                <a:gd name="T37" fmla="*/ 106 h 151"/>
                <a:gd name="T38" fmla="*/ 87 w 182"/>
                <a:gd name="T39" fmla="*/ 91 h 151"/>
                <a:gd name="T40" fmla="*/ 91 w 182"/>
                <a:gd name="T41" fmla="*/ 110 h 151"/>
                <a:gd name="T42" fmla="*/ 95 w 182"/>
                <a:gd name="T43" fmla="*/ 106 h 151"/>
                <a:gd name="T44" fmla="*/ 99 w 182"/>
                <a:gd name="T45" fmla="*/ 110 h 151"/>
                <a:gd name="T46" fmla="*/ 102 w 182"/>
                <a:gd name="T47" fmla="*/ 129 h 151"/>
                <a:gd name="T48" fmla="*/ 106 w 182"/>
                <a:gd name="T49" fmla="*/ 133 h 151"/>
                <a:gd name="T50" fmla="*/ 110 w 182"/>
                <a:gd name="T51" fmla="*/ 26 h 151"/>
                <a:gd name="T52" fmla="*/ 114 w 182"/>
                <a:gd name="T53" fmla="*/ 57 h 151"/>
                <a:gd name="T54" fmla="*/ 118 w 182"/>
                <a:gd name="T55" fmla="*/ 76 h 151"/>
                <a:gd name="T56" fmla="*/ 121 w 182"/>
                <a:gd name="T57" fmla="*/ 91 h 151"/>
                <a:gd name="T58" fmla="*/ 129 w 182"/>
                <a:gd name="T59" fmla="*/ 72 h 151"/>
                <a:gd name="T60" fmla="*/ 133 w 182"/>
                <a:gd name="T61" fmla="*/ 79 h 151"/>
                <a:gd name="T62" fmla="*/ 137 w 182"/>
                <a:gd name="T63" fmla="*/ 117 h 151"/>
                <a:gd name="T64" fmla="*/ 140 w 182"/>
                <a:gd name="T65" fmla="*/ 129 h 151"/>
                <a:gd name="T66" fmla="*/ 144 w 182"/>
                <a:gd name="T67" fmla="*/ 41 h 151"/>
                <a:gd name="T68" fmla="*/ 148 w 182"/>
                <a:gd name="T69" fmla="*/ 53 h 151"/>
                <a:gd name="T70" fmla="*/ 152 w 182"/>
                <a:gd name="T71" fmla="*/ 72 h 151"/>
                <a:gd name="T72" fmla="*/ 159 w 182"/>
                <a:gd name="T73" fmla="*/ 79 h 151"/>
                <a:gd name="T74" fmla="*/ 163 w 182"/>
                <a:gd name="T75" fmla="*/ 91 h 151"/>
                <a:gd name="T76" fmla="*/ 167 w 182"/>
                <a:gd name="T77" fmla="*/ 49 h 151"/>
                <a:gd name="T78" fmla="*/ 171 w 182"/>
                <a:gd name="T79" fmla="*/ 114 h 151"/>
                <a:gd name="T80" fmla="*/ 178 w 182"/>
                <a:gd name="T81" fmla="*/ 64 h 151"/>
                <a:gd name="T82" fmla="*/ 182 w 182"/>
                <a:gd name="T83" fmla="*/ 1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" h="151">
                  <a:moveTo>
                    <a:pt x="0" y="34"/>
                  </a:moveTo>
                  <a:lnTo>
                    <a:pt x="0" y="79"/>
                  </a:lnTo>
                  <a:lnTo>
                    <a:pt x="4" y="53"/>
                  </a:lnTo>
                  <a:lnTo>
                    <a:pt x="4" y="34"/>
                  </a:lnTo>
                  <a:lnTo>
                    <a:pt x="4" y="87"/>
                  </a:lnTo>
                  <a:lnTo>
                    <a:pt x="8" y="79"/>
                  </a:lnTo>
                  <a:lnTo>
                    <a:pt x="8" y="30"/>
                  </a:lnTo>
                  <a:lnTo>
                    <a:pt x="8" y="64"/>
                  </a:lnTo>
                  <a:lnTo>
                    <a:pt x="11" y="87"/>
                  </a:lnTo>
                  <a:lnTo>
                    <a:pt x="11" y="38"/>
                  </a:lnTo>
                  <a:lnTo>
                    <a:pt x="11" y="68"/>
                  </a:lnTo>
                  <a:lnTo>
                    <a:pt x="15" y="136"/>
                  </a:lnTo>
                  <a:lnTo>
                    <a:pt x="15" y="26"/>
                  </a:lnTo>
                  <a:lnTo>
                    <a:pt x="19" y="98"/>
                  </a:lnTo>
                  <a:lnTo>
                    <a:pt x="19" y="129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3" y="95"/>
                  </a:lnTo>
                  <a:lnTo>
                    <a:pt x="23" y="76"/>
                  </a:lnTo>
                  <a:lnTo>
                    <a:pt x="27" y="91"/>
                  </a:lnTo>
                  <a:lnTo>
                    <a:pt x="27" y="125"/>
                  </a:lnTo>
                  <a:lnTo>
                    <a:pt x="27" y="68"/>
                  </a:lnTo>
                  <a:lnTo>
                    <a:pt x="30" y="26"/>
                  </a:lnTo>
                  <a:lnTo>
                    <a:pt x="30" y="87"/>
                  </a:lnTo>
                  <a:lnTo>
                    <a:pt x="30" y="79"/>
                  </a:lnTo>
                  <a:lnTo>
                    <a:pt x="34" y="0"/>
                  </a:lnTo>
                  <a:lnTo>
                    <a:pt x="34" y="106"/>
                  </a:lnTo>
                  <a:lnTo>
                    <a:pt x="34" y="72"/>
                  </a:lnTo>
                  <a:lnTo>
                    <a:pt x="38" y="45"/>
                  </a:lnTo>
                  <a:lnTo>
                    <a:pt x="38" y="98"/>
                  </a:lnTo>
                  <a:lnTo>
                    <a:pt x="38" y="87"/>
                  </a:lnTo>
                  <a:lnTo>
                    <a:pt x="42" y="53"/>
                  </a:lnTo>
                  <a:lnTo>
                    <a:pt x="42" y="106"/>
                  </a:lnTo>
                  <a:lnTo>
                    <a:pt x="45" y="53"/>
                  </a:lnTo>
                  <a:lnTo>
                    <a:pt x="45" y="114"/>
                  </a:lnTo>
                  <a:lnTo>
                    <a:pt x="49" y="64"/>
                  </a:lnTo>
                  <a:lnTo>
                    <a:pt x="49" y="53"/>
                  </a:lnTo>
                  <a:lnTo>
                    <a:pt x="49" y="106"/>
                  </a:lnTo>
                  <a:lnTo>
                    <a:pt x="53" y="72"/>
                  </a:lnTo>
                  <a:lnTo>
                    <a:pt x="53" y="11"/>
                  </a:lnTo>
                  <a:lnTo>
                    <a:pt x="53" y="76"/>
                  </a:lnTo>
                  <a:lnTo>
                    <a:pt x="57" y="125"/>
                  </a:lnTo>
                  <a:lnTo>
                    <a:pt x="57" y="57"/>
                  </a:lnTo>
                  <a:lnTo>
                    <a:pt x="61" y="106"/>
                  </a:lnTo>
                  <a:lnTo>
                    <a:pt x="61" y="64"/>
                  </a:lnTo>
                  <a:lnTo>
                    <a:pt x="64" y="102"/>
                  </a:lnTo>
                  <a:lnTo>
                    <a:pt x="64" y="64"/>
                  </a:lnTo>
                  <a:lnTo>
                    <a:pt x="68" y="121"/>
                  </a:lnTo>
                  <a:lnTo>
                    <a:pt x="68" y="133"/>
                  </a:lnTo>
                  <a:lnTo>
                    <a:pt x="68" y="53"/>
                  </a:lnTo>
                  <a:lnTo>
                    <a:pt x="72" y="68"/>
                  </a:lnTo>
                  <a:lnTo>
                    <a:pt x="72" y="144"/>
                  </a:lnTo>
                  <a:lnTo>
                    <a:pt x="72" y="98"/>
                  </a:lnTo>
                  <a:lnTo>
                    <a:pt x="76" y="26"/>
                  </a:lnTo>
                  <a:lnTo>
                    <a:pt x="76" y="79"/>
                  </a:lnTo>
                  <a:lnTo>
                    <a:pt x="80" y="53"/>
                  </a:lnTo>
                  <a:lnTo>
                    <a:pt x="80" y="106"/>
                  </a:lnTo>
                  <a:lnTo>
                    <a:pt x="83" y="53"/>
                  </a:lnTo>
                  <a:lnTo>
                    <a:pt x="83" y="125"/>
                  </a:lnTo>
                  <a:lnTo>
                    <a:pt x="87" y="91"/>
                  </a:lnTo>
                  <a:lnTo>
                    <a:pt x="87" y="57"/>
                  </a:lnTo>
                  <a:lnTo>
                    <a:pt x="87" y="110"/>
                  </a:lnTo>
                  <a:lnTo>
                    <a:pt x="91" y="110"/>
                  </a:lnTo>
                  <a:lnTo>
                    <a:pt x="91" y="41"/>
                  </a:lnTo>
                  <a:lnTo>
                    <a:pt x="91" y="60"/>
                  </a:lnTo>
                  <a:lnTo>
                    <a:pt x="95" y="106"/>
                  </a:lnTo>
                  <a:lnTo>
                    <a:pt x="95" y="60"/>
                  </a:lnTo>
                  <a:lnTo>
                    <a:pt x="95" y="125"/>
                  </a:lnTo>
                  <a:lnTo>
                    <a:pt x="99" y="110"/>
                  </a:lnTo>
                  <a:lnTo>
                    <a:pt x="99" y="64"/>
                  </a:lnTo>
                  <a:lnTo>
                    <a:pt x="99" y="106"/>
                  </a:lnTo>
                  <a:lnTo>
                    <a:pt x="102" y="129"/>
                  </a:lnTo>
                  <a:lnTo>
                    <a:pt x="102" y="98"/>
                  </a:lnTo>
                  <a:lnTo>
                    <a:pt x="102" y="121"/>
                  </a:lnTo>
                  <a:lnTo>
                    <a:pt x="106" y="133"/>
                  </a:lnTo>
                  <a:lnTo>
                    <a:pt x="106" y="45"/>
                  </a:lnTo>
                  <a:lnTo>
                    <a:pt x="110" y="125"/>
                  </a:lnTo>
                  <a:lnTo>
                    <a:pt x="110" y="26"/>
                  </a:lnTo>
                  <a:lnTo>
                    <a:pt x="114" y="57"/>
                  </a:lnTo>
                  <a:lnTo>
                    <a:pt x="114" y="91"/>
                  </a:lnTo>
                  <a:lnTo>
                    <a:pt x="114" y="57"/>
                  </a:lnTo>
                  <a:lnTo>
                    <a:pt x="118" y="64"/>
                  </a:lnTo>
                  <a:lnTo>
                    <a:pt x="118" y="102"/>
                  </a:lnTo>
                  <a:lnTo>
                    <a:pt x="118" y="76"/>
                  </a:lnTo>
                  <a:lnTo>
                    <a:pt x="121" y="76"/>
                  </a:lnTo>
                  <a:lnTo>
                    <a:pt x="121" y="125"/>
                  </a:lnTo>
                  <a:lnTo>
                    <a:pt x="121" y="91"/>
                  </a:lnTo>
                  <a:lnTo>
                    <a:pt x="125" y="38"/>
                  </a:lnTo>
                  <a:lnTo>
                    <a:pt x="125" y="140"/>
                  </a:lnTo>
                  <a:lnTo>
                    <a:pt x="129" y="72"/>
                  </a:lnTo>
                  <a:lnTo>
                    <a:pt x="129" y="49"/>
                  </a:lnTo>
                  <a:lnTo>
                    <a:pt x="129" y="95"/>
                  </a:lnTo>
                  <a:lnTo>
                    <a:pt x="133" y="79"/>
                  </a:lnTo>
                  <a:lnTo>
                    <a:pt x="133" y="68"/>
                  </a:lnTo>
                  <a:lnTo>
                    <a:pt x="133" y="121"/>
                  </a:lnTo>
                  <a:lnTo>
                    <a:pt x="137" y="117"/>
                  </a:lnTo>
                  <a:lnTo>
                    <a:pt x="137" y="72"/>
                  </a:lnTo>
                  <a:lnTo>
                    <a:pt x="137" y="102"/>
                  </a:lnTo>
                  <a:lnTo>
                    <a:pt x="140" y="129"/>
                  </a:lnTo>
                  <a:lnTo>
                    <a:pt x="140" y="76"/>
                  </a:lnTo>
                  <a:lnTo>
                    <a:pt x="144" y="117"/>
                  </a:lnTo>
                  <a:lnTo>
                    <a:pt x="144" y="41"/>
                  </a:lnTo>
                  <a:lnTo>
                    <a:pt x="148" y="106"/>
                  </a:lnTo>
                  <a:lnTo>
                    <a:pt x="148" y="114"/>
                  </a:lnTo>
                  <a:lnTo>
                    <a:pt x="148" y="53"/>
                  </a:lnTo>
                  <a:lnTo>
                    <a:pt x="152" y="76"/>
                  </a:lnTo>
                  <a:lnTo>
                    <a:pt x="152" y="121"/>
                  </a:lnTo>
                  <a:lnTo>
                    <a:pt x="152" y="72"/>
                  </a:lnTo>
                  <a:lnTo>
                    <a:pt x="156" y="41"/>
                  </a:lnTo>
                  <a:lnTo>
                    <a:pt x="156" y="87"/>
                  </a:lnTo>
                  <a:lnTo>
                    <a:pt x="159" y="79"/>
                  </a:lnTo>
                  <a:lnTo>
                    <a:pt x="159" y="121"/>
                  </a:lnTo>
                  <a:lnTo>
                    <a:pt x="159" y="41"/>
                  </a:lnTo>
                  <a:lnTo>
                    <a:pt x="163" y="91"/>
                  </a:lnTo>
                  <a:lnTo>
                    <a:pt x="163" y="151"/>
                  </a:lnTo>
                  <a:lnTo>
                    <a:pt x="163" y="87"/>
                  </a:lnTo>
                  <a:lnTo>
                    <a:pt x="167" y="49"/>
                  </a:lnTo>
                  <a:lnTo>
                    <a:pt x="167" y="125"/>
                  </a:lnTo>
                  <a:lnTo>
                    <a:pt x="171" y="87"/>
                  </a:lnTo>
                  <a:lnTo>
                    <a:pt x="171" y="114"/>
                  </a:lnTo>
                  <a:lnTo>
                    <a:pt x="175" y="76"/>
                  </a:lnTo>
                  <a:lnTo>
                    <a:pt x="175" y="117"/>
                  </a:lnTo>
                  <a:lnTo>
                    <a:pt x="178" y="64"/>
                  </a:lnTo>
                  <a:lnTo>
                    <a:pt x="178" y="60"/>
                  </a:lnTo>
                  <a:lnTo>
                    <a:pt x="178" y="133"/>
                  </a:lnTo>
                  <a:lnTo>
                    <a:pt x="182" y="117"/>
                  </a:lnTo>
                  <a:lnTo>
                    <a:pt x="182" y="49"/>
                  </a:lnTo>
                  <a:lnTo>
                    <a:pt x="182" y="76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76" name="Freeform 92"/>
            <p:cNvSpPr>
              <a:spLocks/>
            </p:cNvSpPr>
            <p:nvPr/>
          </p:nvSpPr>
          <p:spPr bwMode="auto">
            <a:xfrm>
              <a:off x="4450433" y="3897241"/>
              <a:ext cx="292483" cy="200215"/>
            </a:xfrm>
            <a:custGeom>
              <a:avLst/>
              <a:gdLst>
                <a:gd name="T0" fmla="*/ 4 w 182"/>
                <a:gd name="T1" fmla="*/ 19 h 126"/>
                <a:gd name="T2" fmla="*/ 8 w 182"/>
                <a:gd name="T3" fmla="*/ 27 h 126"/>
                <a:gd name="T4" fmla="*/ 11 w 182"/>
                <a:gd name="T5" fmla="*/ 46 h 126"/>
                <a:gd name="T6" fmla="*/ 15 w 182"/>
                <a:gd name="T7" fmla="*/ 27 h 126"/>
                <a:gd name="T8" fmla="*/ 19 w 182"/>
                <a:gd name="T9" fmla="*/ 61 h 126"/>
                <a:gd name="T10" fmla="*/ 27 w 182"/>
                <a:gd name="T11" fmla="*/ 12 h 126"/>
                <a:gd name="T12" fmla="*/ 30 w 182"/>
                <a:gd name="T13" fmla="*/ 84 h 126"/>
                <a:gd name="T14" fmla="*/ 34 w 182"/>
                <a:gd name="T15" fmla="*/ 76 h 126"/>
                <a:gd name="T16" fmla="*/ 38 w 182"/>
                <a:gd name="T17" fmla="*/ 38 h 126"/>
                <a:gd name="T18" fmla="*/ 42 w 182"/>
                <a:gd name="T19" fmla="*/ 88 h 126"/>
                <a:gd name="T20" fmla="*/ 46 w 182"/>
                <a:gd name="T21" fmla="*/ 73 h 126"/>
                <a:gd name="T22" fmla="*/ 49 w 182"/>
                <a:gd name="T23" fmla="*/ 54 h 126"/>
                <a:gd name="T24" fmla="*/ 57 w 182"/>
                <a:gd name="T25" fmla="*/ 57 h 126"/>
                <a:gd name="T26" fmla="*/ 61 w 182"/>
                <a:gd name="T27" fmla="*/ 118 h 126"/>
                <a:gd name="T28" fmla="*/ 65 w 182"/>
                <a:gd name="T29" fmla="*/ 80 h 126"/>
                <a:gd name="T30" fmla="*/ 68 w 182"/>
                <a:gd name="T31" fmla="*/ 84 h 126"/>
                <a:gd name="T32" fmla="*/ 72 w 182"/>
                <a:gd name="T33" fmla="*/ 84 h 126"/>
                <a:gd name="T34" fmla="*/ 80 w 182"/>
                <a:gd name="T35" fmla="*/ 61 h 126"/>
                <a:gd name="T36" fmla="*/ 84 w 182"/>
                <a:gd name="T37" fmla="*/ 92 h 126"/>
                <a:gd name="T38" fmla="*/ 87 w 182"/>
                <a:gd name="T39" fmla="*/ 76 h 126"/>
                <a:gd name="T40" fmla="*/ 91 w 182"/>
                <a:gd name="T41" fmla="*/ 114 h 126"/>
                <a:gd name="T42" fmla="*/ 95 w 182"/>
                <a:gd name="T43" fmla="*/ 76 h 126"/>
                <a:gd name="T44" fmla="*/ 99 w 182"/>
                <a:gd name="T45" fmla="*/ 107 h 126"/>
                <a:gd name="T46" fmla="*/ 103 w 182"/>
                <a:gd name="T47" fmla="*/ 80 h 126"/>
                <a:gd name="T48" fmla="*/ 106 w 182"/>
                <a:gd name="T49" fmla="*/ 35 h 126"/>
                <a:gd name="T50" fmla="*/ 110 w 182"/>
                <a:gd name="T51" fmla="*/ 23 h 126"/>
                <a:gd name="T52" fmla="*/ 114 w 182"/>
                <a:gd name="T53" fmla="*/ 95 h 126"/>
                <a:gd name="T54" fmla="*/ 122 w 182"/>
                <a:gd name="T55" fmla="*/ 103 h 126"/>
                <a:gd name="T56" fmla="*/ 125 w 182"/>
                <a:gd name="T57" fmla="*/ 107 h 126"/>
                <a:gd name="T58" fmla="*/ 129 w 182"/>
                <a:gd name="T59" fmla="*/ 65 h 126"/>
                <a:gd name="T60" fmla="*/ 133 w 182"/>
                <a:gd name="T61" fmla="*/ 23 h 126"/>
                <a:gd name="T62" fmla="*/ 137 w 182"/>
                <a:gd name="T63" fmla="*/ 73 h 126"/>
                <a:gd name="T64" fmla="*/ 144 w 182"/>
                <a:gd name="T65" fmla="*/ 92 h 126"/>
                <a:gd name="T66" fmla="*/ 148 w 182"/>
                <a:gd name="T67" fmla="*/ 50 h 126"/>
                <a:gd name="T68" fmla="*/ 152 w 182"/>
                <a:gd name="T69" fmla="*/ 35 h 126"/>
                <a:gd name="T70" fmla="*/ 156 w 182"/>
                <a:gd name="T71" fmla="*/ 12 h 126"/>
                <a:gd name="T72" fmla="*/ 159 w 182"/>
                <a:gd name="T73" fmla="*/ 61 h 126"/>
                <a:gd name="T74" fmla="*/ 163 w 182"/>
                <a:gd name="T75" fmla="*/ 61 h 126"/>
                <a:gd name="T76" fmla="*/ 167 w 182"/>
                <a:gd name="T77" fmla="*/ 42 h 126"/>
                <a:gd name="T78" fmla="*/ 171 w 182"/>
                <a:gd name="T79" fmla="*/ 16 h 126"/>
                <a:gd name="T80" fmla="*/ 175 w 182"/>
                <a:gd name="T81" fmla="*/ 73 h 126"/>
                <a:gd name="T82" fmla="*/ 178 w 182"/>
                <a:gd name="T83" fmla="*/ 7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" h="126">
                  <a:moveTo>
                    <a:pt x="0" y="35"/>
                  </a:moveTo>
                  <a:lnTo>
                    <a:pt x="4" y="61"/>
                  </a:lnTo>
                  <a:lnTo>
                    <a:pt x="4" y="19"/>
                  </a:lnTo>
                  <a:lnTo>
                    <a:pt x="4" y="35"/>
                  </a:lnTo>
                  <a:lnTo>
                    <a:pt x="8" y="92"/>
                  </a:lnTo>
                  <a:lnTo>
                    <a:pt x="8" y="27"/>
                  </a:lnTo>
                  <a:lnTo>
                    <a:pt x="11" y="73"/>
                  </a:lnTo>
                  <a:lnTo>
                    <a:pt x="11" y="80"/>
                  </a:lnTo>
                  <a:lnTo>
                    <a:pt x="11" y="46"/>
                  </a:lnTo>
                  <a:lnTo>
                    <a:pt x="15" y="76"/>
                  </a:lnTo>
                  <a:lnTo>
                    <a:pt x="15" y="80"/>
                  </a:lnTo>
                  <a:lnTo>
                    <a:pt x="15" y="27"/>
                  </a:lnTo>
                  <a:lnTo>
                    <a:pt x="19" y="50"/>
                  </a:lnTo>
                  <a:lnTo>
                    <a:pt x="19" y="110"/>
                  </a:lnTo>
                  <a:lnTo>
                    <a:pt x="19" y="61"/>
                  </a:lnTo>
                  <a:lnTo>
                    <a:pt x="23" y="12"/>
                  </a:lnTo>
                  <a:lnTo>
                    <a:pt x="23" y="80"/>
                  </a:lnTo>
                  <a:lnTo>
                    <a:pt x="27" y="12"/>
                  </a:lnTo>
                  <a:lnTo>
                    <a:pt x="27" y="65"/>
                  </a:lnTo>
                  <a:lnTo>
                    <a:pt x="30" y="65"/>
                  </a:lnTo>
                  <a:lnTo>
                    <a:pt x="30" y="84"/>
                  </a:lnTo>
                  <a:lnTo>
                    <a:pt x="34" y="23"/>
                  </a:lnTo>
                  <a:lnTo>
                    <a:pt x="34" y="0"/>
                  </a:lnTo>
                  <a:lnTo>
                    <a:pt x="34" y="76"/>
                  </a:lnTo>
                  <a:lnTo>
                    <a:pt x="38" y="88"/>
                  </a:lnTo>
                  <a:lnTo>
                    <a:pt x="38" y="16"/>
                  </a:lnTo>
                  <a:lnTo>
                    <a:pt x="38" y="38"/>
                  </a:lnTo>
                  <a:lnTo>
                    <a:pt x="42" y="99"/>
                  </a:lnTo>
                  <a:lnTo>
                    <a:pt x="42" y="46"/>
                  </a:lnTo>
                  <a:lnTo>
                    <a:pt x="42" y="88"/>
                  </a:lnTo>
                  <a:lnTo>
                    <a:pt x="46" y="80"/>
                  </a:lnTo>
                  <a:lnTo>
                    <a:pt x="46" y="46"/>
                  </a:lnTo>
                  <a:lnTo>
                    <a:pt x="46" y="73"/>
                  </a:lnTo>
                  <a:lnTo>
                    <a:pt x="49" y="69"/>
                  </a:lnTo>
                  <a:lnTo>
                    <a:pt x="49" y="23"/>
                  </a:lnTo>
                  <a:lnTo>
                    <a:pt x="49" y="54"/>
                  </a:lnTo>
                  <a:lnTo>
                    <a:pt x="53" y="95"/>
                  </a:lnTo>
                  <a:lnTo>
                    <a:pt x="53" y="19"/>
                  </a:lnTo>
                  <a:lnTo>
                    <a:pt x="57" y="57"/>
                  </a:lnTo>
                  <a:lnTo>
                    <a:pt x="57" y="4"/>
                  </a:lnTo>
                  <a:lnTo>
                    <a:pt x="61" y="73"/>
                  </a:lnTo>
                  <a:lnTo>
                    <a:pt x="61" y="118"/>
                  </a:lnTo>
                  <a:lnTo>
                    <a:pt x="61" y="54"/>
                  </a:lnTo>
                  <a:lnTo>
                    <a:pt x="65" y="35"/>
                  </a:lnTo>
                  <a:lnTo>
                    <a:pt x="65" y="80"/>
                  </a:lnTo>
                  <a:lnTo>
                    <a:pt x="65" y="76"/>
                  </a:lnTo>
                  <a:lnTo>
                    <a:pt x="68" y="65"/>
                  </a:lnTo>
                  <a:lnTo>
                    <a:pt x="68" y="84"/>
                  </a:lnTo>
                  <a:lnTo>
                    <a:pt x="68" y="54"/>
                  </a:lnTo>
                  <a:lnTo>
                    <a:pt x="72" y="19"/>
                  </a:lnTo>
                  <a:lnTo>
                    <a:pt x="72" y="84"/>
                  </a:lnTo>
                  <a:lnTo>
                    <a:pt x="76" y="16"/>
                  </a:lnTo>
                  <a:lnTo>
                    <a:pt x="76" y="99"/>
                  </a:lnTo>
                  <a:lnTo>
                    <a:pt x="80" y="61"/>
                  </a:lnTo>
                  <a:lnTo>
                    <a:pt x="80" y="4"/>
                  </a:lnTo>
                  <a:lnTo>
                    <a:pt x="80" y="50"/>
                  </a:lnTo>
                  <a:lnTo>
                    <a:pt x="84" y="92"/>
                  </a:lnTo>
                  <a:lnTo>
                    <a:pt x="84" y="76"/>
                  </a:lnTo>
                  <a:lnTo>
                    <a:pt x="84" y="88"/>
                  </a:lnTo>
                  <a:lnTo>
                    <a:pt x="87" y="76"/>
                  </a:lnTo>
                  <a:lnTo>
                    <a:pt x="87" y="27"/>
                  </a:lnTo>
                  <a:lnTo>
                    <a:pt x="87" y="50"/>
                  </a:lnTo>
                  <a:lnTo>
                    <a:pt x="91" y="114"/>
                  </a:lnTo>
                  <a:lnTo>
                    <a:pt x="91" y="35"/>
                  </a:lnTo>
                  <a:lnTo>
                    <a:pt x="95" y="73"/>
                  </a:lnTo>
                  <a:lnTo>
                    <a:pt x="95" y="76"/>
                  </a:lnTo>
                  <a:lnTo>
                    <a:pt x="95" y="27"/>
                  </a:lnTo>
                  <a:lnTo>
                    <a:pt x="99" y="61"/>
                  </a:lnTo>
                  <a:lnTo>
                    <a:pt x="99" y="107"/>
                  </a:lnTo>
                  <a:lnTo>
                    <a:pt x="99" y="65"/>
                  </a:lnTo>
                  <a:lnTo>
                    <a:pt x="103" y="42"/>
                  </a:lnTo>
                  <a:lnTo>
                    <a:pt x="103" y="80"/>
                  </a:lnTo>
                  <a:lnTo>
                    <a:pt x="103" y="54"/>
                  </a:lnTo>
                  <a:lnTo>
                    <a:pt x="106" y="88"/>
                  </a:lnTo>
                  <a:lnTo>
                    <a:pt x="106" y="35"/>
                  </a:lnTo>
                  <a:lnTo>
                    <a:pt x="110" y="42"/>
                  </a:lnTo>
                  <a:lnTo>
                    <a:pt x="110" y="65"/>
                  </a:lnTo>
                  <a:lnTo>
                    <a:pt x="110" y="23"/>
                  </a:lnTo>
                  <a:lnTo>
                    <a:pt x="114" y="42"/>
                  </a:lnTo>
                  <a:lnTo>
                    <a:pt x="114" y="122"/>
                  </a:lnTo>
                  <a:lnTo>
                    <a:pt x="114" y="95"/>
                  </a:lnTo>
                  <a:lnTo>
                    <a:pt x="118" y="12"/>
                  </a:lnTo>
                  <a:lnTo>
                    <a:pt x="118" y="110"/>
                  </a:lnTo>
                  <a:lnTo>
                    <a:pt x="122" y="103"/>
                  </a:lnTo>
                  <a:lnTo>
                    <a:pt x="122" y="92"/>
                  </a:lnTo>
                  <a:lnTo>
                    <a:pt x="125" y="50"/>
                  </a:lnTo>
                  <a:lnTo>
                    <a:pt x="125" y="107"/>
                  </a:lnTo>
                  <a:lnTo>
                    <a:pt x="129" y="80"/>
                  </a:lnTo>
                  <a:lnTo>
                    <a:pt x="129" y="27"/>
                  </a:lnTo>
                  <a:lnTo>
                    <a:pt x="129" y="65"/>
                  </a:lnTo>
                  <a:lnTo>
                    <a:pt x="133" y="84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7" y="99"/>
                  </a:lnTo>
                  <a:lnTo>
                    <a:pt x="137" y="103"/>
                  </a:lnTo>
                  <a:lnTo>
                    <a:pt x="137" y="73"/>
                  </a:lnTo>
                  <a:lnTo>
                    <a:pt x="141" y="88"/>
                  </a:lnTo>
                  <a:lnTo>
                    <a:pt x="141" y="46"/>
                  </a:lnTo>
                  <a:lnTo>
                    <a:pt x="144" y="92"/>
                  </a:lnTo>
                  <a:lnTo>
                    <a:pt x="144" y="122"/>
                  </a:lnTo>
                  <a:lnTo>
                    <a:pt x="144" y="69"/>
                  </a:lnTo>
                  <a:lnTo>
                    <a:pt x="148" y="50"/>
                  </a:lnTo>
                  <a:lnTo>
                    <a:pt x="148" y="76"/>
                  </a:lnTo>
                  <a:lnTo>
                    <a:pt x="148" y="46"/>
                  </a:lnTo>
                  <a:lnTo>
                    <a:pt x="152" y="35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6" y="12"/>
                  </a:lnTo>
                  <a:lnTo>
                    <a:pt x="156" y="84"/>
                  </a:lnTo>
                  <a:lnTo>
                    <a:pt x="159" y="69"/>
                  </a:lnTo>
                  <a:lnTo>
                    <a:pt x="159" y="61"/>
                  </a:lnTo>
                  <a:lnTo>
                    <a:pt x="159" y="95"/>
                  </a:lnTo>
                  <a:lnTo>
                    <a:pt x="163" y="80"/>
                  </a:lnTo>
                  <a:lnTo>
                    <a:pt x="163" y="61"/>
                  </a:lnTo>
                  <a:lnTo>
                    <a:pt x="163" y="92"/>
                  </a:lnTo>
                  <a:lnTo>
                    <a:pt x="167" y="80"/>
                  </a:lnTo>
                  <a:lnTo>
                    <a:pt x="167" y="42"/>
                  </a:lnTo>
                  <a:lnTo>
                    <a:pt x="167" y="126"/>
                  </a:lnTo>
                  <a:lnTo>
                    <a:pt x="171" y="50"/>
                  </a:lnTo>
                  <a:lnTo>
                    <a:pt x="171" y="16"/>
                  </a:lnTo>
                  <a:lnTo>
                    <a:pt x="171" y="92"/>
                  </a:lnTo>
                  <a:lnTo>
                    <a:pt x="175" y="118"/>
                  </a:lnTo>
                  <a:lnTo>
                    <a:pt x="175" y="73"/>
                  </a:lnTo>
                  <a:lnTo>
                    <a:pt x="178" y="69"/>
                  </a:lnTo>
                  <a:lnTo>
                    <a:pt x="178" y="42"/>
                  </a:lnTo>
                  <a:lnTo>
                    <a:pt x="178" y="76"/>
                  </a:lnTo>
                  <a:lnTo>
                    <a:pt x="182" y="103"/>
                  </a:lnTo>
                  <a:lnTo>
                    <a:pt x="182" y="31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77" name="Freeform 93"/>
            <p:cNvSpPr>
              <a:spLocks/>
            </p:cNvSpPr>
            <p:nvPr/>
          </p:nvSpPr>
          <p:spPr bwMode="auto">
            <a:xfrm>
              <a:off x="4775871" y="3916128"/>
              <a:ext cx="304840" cy="203994"/>
            </a:xfrm>
            <a:custGeom>
              <a:avLst/>
              <a:gdLst>
                <a:gd name="T0" fmla="*/ 4 w 190"/>
                <a:gd name="T1" fmla="*/ 15 h 129"/>
                <a:gd name="T2" fmla="*/ 8 w 190"/>
                <a:gd name="T3" fmla="*/ 38 h 129"/>
                <a:gd name="T4" fmla="*/ 12 w 190"/>
                <a:gd name="T5" fmla="*/ 68 h 129"/>
                <a:gd name="T6" fmla="*/ 19 w 190"/>
                <a:gd name="T7" fmla="*/ 61 h 129"/>
                <a:gd name="T8" fmla="*/ 23 w 190"/>
                <a:gd name="T9" fmla="*/ 106 h 129"/>
                <a:gd name="T10" fmla="*/ 27 w 190"/>
                <a:gd name="T11" fmla="*/ 68 h 129"/>
                <a:gd name="T12" fmla="*/ 34 w 190"/>
                <a:gd name="T13" fmla="*/ 68 h 129"/>
                <a:gd name="T14" fmla="*/ 38 w 190"/>
                <a:gd name="T15" fmla="*/ 87 h 129"/>
                <a:gd name="T16" fmla="*/ 42 w 190"/>
                <a:gd name="T17" fmla="*/ 26 h 129"/>
                <a:gd name="T18" fmla="*/ 46 w 190"/>
                <a:gd name="T19" fmla="*/ 76 h 129"/>
                <a:gd name="T20" fmla="*/ 50 w 190"/>
                <a:gd name="T21" fmla="*/ 42 h 129"/>
                <a:gd name="T22" fmla="*/ 53 w 190"/>
                <a:gd name="T23" fmla="*/ 53 h 129"/>
                <a:gd name="T24" fmla="*/ 57 w 190"/>
                <a:gd name="T25" fmla="*/ 57 h 129"/>
                <a:gd name="T26" fmla="*/ 61 w 190"/>
                <a:gd name="T27" fmla="*/ 87 h 129"/>
                <a:gd name="T28" fmla="*/ 69 w 190"/>
                <a:gd name="T29" fmla="*/ 42 h 129"/>
                <a:gd name="T30" fmla="*/ 72 w 190"/>
                <a:gd name="T31" fmla="*/ 53 h 129"/>
                <a:gd name="T32" fmla="*/ 76 w 190"/>
                <a:gd name="T33" fmla="*/ 57 h 129"/>
                <a:gd name="T34" fmla="*/ 80 w 190"/>
                <a:gd name="T35" fmla="*/ 30 h 129"/>
                <a:gd name="T36" fmla="*/ 84 w 190"/>
                <a:gd name="T37" fmla="*/ 45 h 129"/>
                <a:gd name="T38" fmla="*/ 88 w 190"/>
                <a:gd name="T39" fmla="*/ 64 h 129"/>
                <a:gd name="T40" fmla="*/ 91 w 190"/>
                <a:gd name="T41" fmla="*/ 45 h 129"/>
                <a:gd name="T42" fmla="*/ 95 w 190"/>
                <a:gd name="T43" fmla="*/ 57 h 129"/>
                <a:gd name="T44" fmla="*/ 103 w 190"/>
                <a:gd name="T45" fmla="*/ 61 h 129"/>
                <a:gd name="T46" fmla="*/ 107 w 190"/>
                <a:gd name="T47" fmla="*/ 53 h 129"/>
                <a:gd name="T48" fmla="*/ 110 w 190"/>
                <a:gd name="T49" fmla="*/ 49 h 129"/>
                <a:gd name="T50" fmla="*/ 114 w 190"/>
                <a:gd name="T51" fmla="*/ 53 h 129"/>
                <a:gd name="T52" fmla="*/ 118 w 190"/>
                <a:gd name="T53" fmla="*/ 110 h 129"/>
                <a:gd name="T54" fmla="*/ 122 w 190"/>
                <a:gd name="T55" fmla="*/ 76 h 129"/>
                <a:gd name="T56" fmla="*/ 129 w 190"/>
                <a:gd name="T57" fmla="*/ 76 h 129"/>
                <a:gd name="T58" fmla="*/ 133 w 190"/>
                <a:gd name="T59" fmla="*/ 19 h 129"/>
                <a:gd name="T60" fmla="*/ 137 w 190"/>
                <a:gd name="T61" fmla="*/ 72 h 129"/>
                <a:gd name="T62" fmla="*/ 141 w 190"/>
                <a:gd name="T63" fmla="*/ 91 h 129"/>
                <a:gd name="T64" fmla="*/ 144 w 190"/>
                <a:gd name="T65" fmla="*/ 91 h 129"/>
                <a:gd name="T66" fmla="*/ 152 w 190"/>
                <a:gd name="T67" fmla="*/ 53 h 129"/>
                <a:gd name="T68" fmla="*/ 156 w 190"/>
                <a:gd name="T69" fmla="*/ 53 h 129"/>
                <a:gd name="T70" fmla="*/ 160 w 190"/>
                <a:gd name="T71" fmla="*/ 49 h 129"/>
                <a:gd name="T72" fmla="*/ 163 w 190"/>
                <a:gd name="T73" fmla="*/ 49 h 129"/>
                <a:gd name="T74" fmla="*/ 171 w 190"/>
                <a:gd name="T75" fmla="*/ 91 h 129"/>
                <a:gd name="T76" fmla="*/ 175 w 190"/>
                <a:gd name="T77" fmla="*/ 129 h 129"/>
                <a:gd name="T78" fmla="*/ 179 w 190"/>
                <a:gd name="T79" fmla="*/ 61 h 129"/>
                <a:gd name="T80" fmla="*/ 182 w 190"/>
                <a:gd name="T81" fmla="*/ 57 h 129"/>
                <a:gd name="T82" fmla="*/ 186 w 190"/>
                <a:gd name="T83" fmla="*/ 4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129">
                  <a:moveTo>
                    <a:pt x="0" y="19"/>
                  </a:moveTo>
                  <a:lnTo>
                    <a:pt x="4" y="68"/>
                  </a:lnTo>
                  <a:lnTo>
                    <a:pt x="4" y="15"/>
                  </a:lnTo>
                  <a:lnTo>
                    <a:pt x="8" y="53"/>
                  </a:lnTo>
                  <a:lnTo>
                    <a:pt x="8" y="83"/>
                  </a:lnTo>
                  <a:lnTo>
                    <a:pt x="8" y="38"/>
                  </a:lnTo>
                  <a:lnTo>
                    <a:pt x="12" y="42"/>
                  </a:lnTo>
                  <a:lnTo>
                    <a:pt x="12" y="87"/>
                  </a:lnTo>
                  <a:lnTo>
                    <a:pt x="12" y="68"/>
                  </a:lnTo>
                  <a:lnTo>
                    <a:pt x="15" y="53"/>
                  </a:lnTo>
                  <a:lnTo>
                    <a:pt x="15" y="106"/>
                  </a:lnTo>
                  <a:lnTo>
                    <a:pt x="19" y="61"/>
                  </a:lnTo>
                  <a:lnTo>
                    <a:pt x="19" y="76"/>
                  </a:lnTo>
                  <a:lnTo>
                    <a:pt x="23" y="42"/>
                  </a:lnTo>
                  <a:lnTo>
                    <a:pt x="23" y="106"/>
                  </a:lnTo>
                  <a:lnTo>
                    <a:pt x="27" y="45"/>
                  </a:lnTo>
                  <a:lnTo>
                    <a:pt x="27" y="0"/>
                  </a:lnTo>
                  <a:lnTo>
                    <a:pt x="27" y="68"/>
                  </a:lnTo>
                  <a:lnTo>
                    <a:pt x="31" y="102"/>
                  </a:lnTo>
                  <a:lnTo>
                    <a:pt x="31" y="45"/>
                  </a:lnTo>
                  <a:lnTo>
                    <a:pt x="34" y="68"/>
                  </a:lnTo>
                  <a:lnTo>
                    <a:pt x="34" y="49"/>
                  </a:lnTo>
                  <a:lnTo>
                    <a:pt x="34" y="57"/>
                  </a:lnTo>
                  <a:lnTo>
                    <a:pt x="38" y="87"/>
                  </a:lnTo>
                  <a:lnTo>
                    <a:pt x="38" y="53"/>
                  </a:lnTo>
                  <a:lnTo>
                    <a:pt x="42" y="110"/>
                  </a:lnTo>
                  <a:lnTo>
                    <a:pt x="42" y="26"/>
                  </a:lnTo>
                  <a:lnTo>
                    <a:pt x="46" y="45"/>
                  </a:lnTo>
                  <a:lnTo>
                    <a:pt x="46" y="106"/>
                  </a:lnTo>
                  <a:lnTo>
                    <a:pt x="46" y="76"/>
                  </a:lnTo>
                  <a:lnTo>
                    <a:pt x="50" y="45"/>
                  </a:lnTo>
                  <a:lnTo>
                    <a:pt x="50" y="68"/>
                  </a:lnTo>
                  <a:lnTo>
                    <a:pt x="50" y="42"/>
                  </a:lnTo>
                  <a:lnTo>
                    <a:pt x="53" y="83"/>
                  </a:lnTo>
                  <a:lnTo>
                    <a:pt x="53" y="95"/>
                  </a:lnTo>
                  <a:lnTo>
                    <a:pt x="53" y="53"/>
                  </a:lnTo>
                  <a:lnTo>
                    <a:pt x="57" y="64"/>
                  </a:lnTo>
                  <a:lnTo>
                    <a:pt x="57" y="95"/>
                  </a:lnTo>
                  <a:lnTo>
                    <a:pt x="57" y="57"/>
                  </a:lnTo>
                  <a:lnTo>
                    <a:pt x="61" y="53"/>
                  </a:lnTo>
                  <a:lnTo>
                    <a:pt x="61" y="106"/>
                  </a:lnTo>
                  <a:lnTo>
                    <a:pt x="61" y="87"/>
                  </a:lnTo>
                  <a:lnTo>
                    <a:pt x="65" y="38"/>
                  </a:lnTo>
                  <a:lnTo>
                    <a:pt x="65" y="91"/>
                  </a:lnTo>
                  <a:lnTo>
                    <a:pt x="69" y="42"/>
                  </a:lnTo>
                  <a:lnTo>
                    <a:pt x="69" y="91"/>
                  </a:lnTo>
                  <a:lnTo>
                    <a:pt x="72" y="80"/>
                  </a:lnTo>
                  <a:lnTo>
                    <a:pt x="72" y="53"/>
                  </a:lnTo>
                  <a:lnTo>
                    <a:pt x="72" y="68"/>
                  </a:lnTo>
                  <a:lnTo>
                    <a:pt x="76" y="61"/>
                  </a:lnTo>
                  <a:lnTo>
                    <a:pt x="76" y="57"/>
                  </a:lnTo>
                  <a:lnTo>
                    <a:pt x="76" y="110"/>
                  </a:lnTo>
                  <a:lnTo>
                    <a:pt x="80" y="106"/>
                  </a:lnTo>
                  <a:lnTo>
                    <a:pt x="80" y="30"/>
                  </a:lnTo>
                  <a:lnTo>
                    <a:pt x="80" y="38"/>
                  </a:lnTo>
                  <a:lnTo>
                    <a:pt x="84" y="110"/>
                  </a:lnTo>
                  <a:lnTo>
                    <a:pt x="84" y="45"/>
                  </a:lnTo>
                  <a:lnTo>
                    <a:pt x="88" y="72"/>
                  </a:lnTo>
                  <a:lnTo>
                    <a:pt x="88" y="91"/>
                  </a:lnTo>
                  <a:lnTo>
                    <a:pt x="88" y="64"/>
                  </a:lnTo>
                  <a:lnTo>
                    <a:pt x="91" y="76"/>
                  </a:lnTo>
                  <a:lnTo>
                    <a:pt x="91" y="80"/>
                  </a:lnTo>
                  <a:lnTo>
                    <a:pt x="91" y="45"/>
                  </a:lnTo>
                  <a:lnTo>
                    <a:pt x="95" y="61"/>
                  </a:lnTo>
                  <a:lnTo>
                    <a:pt x="95" y="98"/>
                  </a:lnTo>
                  <a:lnTo>
                    <a:pt x="95" y="57"/>
                  </a:lnTo>
                  <a:lnTo>
                    <a:pt x="99" y="23"/>
                  </a:lnTo>
                  <a:lnTo>
                    <a:pt x="99" y="98"/>
                  </a:lnTo>
                  <a:lnTo>
                    <a:pt x="103" y="61"/>
                  </a:lnTo>
                  <a:lnTo>
                    <a:pt x="103" y="98"/>
                  </a:lnTo>
                  <a:lnTo>
                    <a:pt x="107" y="61"/>
                  </a:lnTo>
                  <a:lnTo>
                    <a:pt x="107" y="53"/>
                  </a:lnTo>
                  <a:lnTo>
                    <a:pt x="107" y="102"/>
                  </a:lnTo>
                  <a:lnTo>
                    <a:pt x="110" y="91"/>
                  </a:lnTo>
                  <a:lnTo>
                    <a:pt x="110" y="49"/>
                  </a:lnTo>
                  <a:lnTo>
                    <a:pt x="110" y="64"/>
                  </a:lnTo>
                  <a:lnTo>
                    <a:pt x="114" y="76"/>
                  </a:lnTo>
                  <a:lnTo>
                    <a:pt x="114" y="53"/>
                  </a:lnTo>
                  <a:lnTo>
                    <a:pt x="114" y="95"/>
                  </a:lnTo>
                  <a:lnTo>
                    <a:pt x="118" y="42"/>
                  </a:lnTo>
                  <a:lnTo>
                    <a:pt x="118" y="110"/>
                  </a:lnTo>
                  <a:lnTo>
                    <a:pt x="122" y="102"/>
                  </a:lnTo>
                  <a:lnTo>
                    <a:pt x="122" y="49"/>
                  </a:lnTo>
                  <a:lnTo>
                    <a:pt x="122" y="76"/>
                  </a:lnTo>
                  <a:lnTo>
                    <a:pt x="125" y="114"/>
                  </a:lnTo>
                  <a:lnTo>
                    <a:pt x="125" y="61"/>
                  </a:lnTo>
                  <a:lnTo>
                    <a:pt x="129" y="76"/>
                  </a:lnTo>
                  <a:lnTo>
                    <a:pt x="129" y="61"/>
                  </a:lnTo>
                  <a:lnTo>
                    <a:pt x="133" y="91"/>
                  </a:lnTo>
                  <a:lnTo>
                    <a:pt x="133" y="19"/>
                  </a:lnTo>
                  <a:lnTo>
                    <a:pt x="137" y="76"/>
                  </a:lnTo>
                  <a:lnTo>
                    <a:pt x="137" y="117"/>
                  </a:lnTo>
                  <a:lnTo>
                    <a:pt x="137" y="72"/>
                  </a:lnTo>
                  <a:lnTo>
                    <a:pt x="141" y="64"/>
                  </a:lnTo>
                  <a:lnTo>
                    <a:pt x="141" y="106"/>
                  </a:lnTo>
                  <a:lnTo>
                    <a:pt x="141" y="91"/>
                  </a:lnTo>
                  <a:lnTo>
                    <a:pt x="144" y="68"/>
                  </a:lnTo>
                  <a:lnTo>
                    <a:pt x="144" y="98"/>
                  </a:lnTo>
                  <a:lnTo>
                    <a:pt x="144" y="91"/>
                  </a:lnTo>
                  <a:lnTo>
                    <a:pt x="148" y="53"/>
                  </a:lnTo>
                  <a:lnTo>
                    <a:pt x="148" y="91"/>
                  </a:lnTo>
                  <a:lnTo>
                    <a:pt x="152" y="53"/>
                  </a:lnTo>
                  <a:lnTo>
                    <a:pt x="152" y="95"/>
                  </a:lnTo>
                  <a:lnTo>
                    <a:pt x="156" y="76"/>
                  </a:lnTo>
                  <a:lnTo>
                    <a:pt x="156" y="53"/>
                  </a:lnTo>
                  <a:lnTo>
                    <a:pt x="156" y="87"/>
                  </a:lnTo>
                  <a:lnTo>
                    <a:pt x="160" y="87"/>
                  </a:lnTo>
                  <a:lnTo>
                    <a:pt x="160" y="49"/>
                  </a:lnTo>
                  <a:lnTo>
                    <a:pt x="160" y="83"/>
                  </a:lnTo>
                  <a:lnTo>
                    <a:pt x="163" y="125"/>
                  </a:lnTo>
                  <a:lnTo>
                    <a:pt x="163" y="49"/>
                  </a:lnTo>
                  <a:lnTo>
                    <a:pt x="167" y="76"/>
                  </a:lnTo>
                  <a:lnTo>
                    <a:pt x="167" y="61"/>
                  </a:lnTo>
                  <a:lnTo>
                    <a:pt x="171" y="91"/>
                  </a:lnTo>
                  <a:lnTo>
                    <a:pt x="171" y="49"/>
                  </a:lnTo>
                  <a:lnTo>
                    <a:pt x="175" y="91"/>
                  </a:lnTo>
                  <a:lnTo>
                    <a:pt x="175" y="129"/>
                  </a:lnTo>
                  <a:lnTo>
                    <a:pt x="175" y="49"/>
                  </a:lnTo>
                  <a:lnTo>
                    <a:pt x="179" y="98"/>
                  </a:lnTo>
                  <a:lnTo>
                    <a:pt x="179" y="61"/>
                  </a:lnTo>
                  <a:lnTo>
                    <a:pt x="182" y="72"/>
                  </a:lnTo>
                  <a:lnTo>
                    <a:pt x="182" y="80"/>
                  </a:lnTo>
                  <a:lnTo>
                    <a:pt x="182" y="57"/>
                  </a:lnTo>
                  <a:lnTo>
                    <a:pt x="186" y="76"/>
                  </a:lnTo>
                  <a:lnTo>
                    <a:pt x="186" y="98"/>
                  </a:lnTo>
                  <a:lnTo>
                    <a:pt x="186" y="49"/>
                  </a:lnTo>
                  <a:lnTo>
                    <a:pt x="190" y="30"/>
                  </a:lnTo>
                  <a:lnTo>
                    <a:pt x="190" y="95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78" name="Freeform 94"/>
            <p:cNvSpPr>
              <a:spLocks/>
            </p:cNvSpPr>
            <p:nvPr/>
          </p:nvSpPr>
          <p:spPr bwMode="auto">
            <a:xfrm>
              <a:off x="5043634" y="3980350"/>
              <a:ext cx="296601" cy="147328"/>
            </a:xfrm>
            <a:custGeom>
              <a:avLst/>
              <a:gdLst>
                <a:gd name="T0" fmla="*/ 4 w 190"/>
                <a:gd name="T1" fmla="*/ 68 h 91"/>
                <a:gd name="T2" fmla="*/ 11 w 190"/>
                <a:gd name="T3" fmla="*/ 34 h 91"/>
                <a:gd name="T4" fmla="*/ 15 w 190"/>
                <a:gd name="T5" fmla="*/ 53 h 91"/>
                <a:gd name="T6" fmla="*/ 19 w 190"/>
                <a:gd name="T7" fmla="*/ 49 h 91"/>
                <a:gd name="T8" fmla="*/ 23 w 190"/>
                <a:gd name="T9" fmla="*/ 64 h 91"/>
                <a:gd name="T10" fmla="*/ 27 w 190"/>
                <a:gd name="T11" fmla="*/ 72 h 91"/>
                <a:gd name="T12" fmla="*/ 30 w 190"/>
                <a:gd name="T13" fmla="*/ 49 h 91"/>
                <a:gd name="T14" fmla="*/ 34 w 190"/>
                <a:gd name="T15" fmla="*/ 60 h 91"/>
                <a:gd name="T16" fmla="*/ 38 w 190"/>
                <a:gd name="T17" fmla="*/ 64 h 91"/>
                <a:gd name="T18" fmla="*/ 46 w 190"/>
                <a:gd name="T19" fmla="*/ 45 h 91"/>
                <a:gd name="T20" fmla="*/ 49 w 190"/>
                <a:gd name="T21" fmla="*/ 49 h 91"/>
                <a:gd name="T22" fmla="*/ 49 w 190"/>
                <a:gd name="T23" fmla="*/ 45 h 91"/>
                <a:gd name="T24" fmla="*/ 57 w 190"/>
                <a:gd name="T25" fmla="*/ 45 h 91"/>
                <a:gd name="T26" fmla="*/ 61 w 190"/>
                <a:gd name="T27" fmla="*/ 49 h 91"/>
                <a:gd name="T28" fmla="*/ 65 w 190"/>
                <a:gd name="T29" fmla="*/ 68 h 91"/>
                <a:gd name="T30" fmla="*/ 68 w 190"/>
                <a:gd name="T31" fmla="*/ 30 h 91"/>
                <a:gd name="T32" fmla="*/ 76 w 190"/>
                <a:gd name="T33" fmla="*/ 53 h 91"/>
                <a:gd name="T34" fmla="*/ 80 w 190"/>
                <a:gd name="T35" fmla="*/ 30 h 91"/>
                <a:gd name="T36" fmla="*/ 84 w 190"/>
                <a:gd name="T37" fmla="*/ 11 h 91"/>
                <a:gd name="T38" fmla="*/ 87 w 190"/>
                <a:gd name="T39" fmla="*/ 45 h 91"/>
                <a:gd name="T40" fmla="*/ 95 w 190"/>
                <a:gd name="T41" fmla="*/ 38 h 91"/>
                <a:gd name="T42" fmla="*/ 99 w 190"/>
                <a:gd name="T43" fmla="*/ 64 h 91"/>
                <a:gd name="T44" fmla="*/ 102 w 190"/>
                <a:gd name="T45" fmla="*/ 75 h 91"/>
                <a:gd name="T46" fmla="*/ 106 w 190"/>
                <a:gd name="T47" fmla="*/ 15 h 91"/>
                <a:gd name="T48" fmla="*/ 110 w 190"/>
                <a:gd name="T49" fmla="*/ 30 h 91"/>
                <a:gd name="T50" fmla="*/ 114 w 190"/>
                <a:gd name="T51" fmla="*/ 26 h 91"/>
                <a:gd name="T52" fmla="*/ 118 w 190"/>
                <a:gd name="T53" fmla="*/ 7 h 91"/>
                <a:gd name="T54" fmla="*/ 121 w 190"/>
                <a:gd name="T55" fmla="*/ 30 h 91"/>
                <a:gd name="T56" fmla="*/ 125 w 190"/>
                <a:gd name="T57" fmla="*/ 22 h 91"/>
                <a:gd name="T58" fmla="*/ 129 w 190"/>
                <a:gd name="T59" fmla="*/ 45 h 91"/>
                <a:gd name="T60" fmla="*/ 137 w 190"/>
                <a:gd name="T61" fmla="*/ 38 h 91"/>
                <a:gd name="T62" fmla="*/ 140 w 190"/>
                <a:gd name="T63" fmla="*/ 49 h 91"/>
                <a:gd name="T64" fmla="*/ 144 w 190"/>
                <a:gd name="T65" fmla="*/ 45 h 91"/>
                <a:gd name="T66" fmla="*/ 148 w 190"/>
                <a:gd name="T67" fmla="*/ 68 h 91"/>
                <a:gd name="T68" fmla="*/ 152 w 190"/>
                <a:gd name="T69" fmla="*/ 34 h 91"/>
                <a:gd name="T70" fmla="*/ 159 w 190"/>
                <a:gd name="T71" fmla="*/ 34 h 91"/>
                <a:gd name="T72" fmla="*/ 163 w 190"/>
                <a:gd name="T73" fmla="*/ 19 h 91"/>
                <a:gd name="T74" fmla="*/ 167 w 190"/>
                <a:gd name="T75" fmla="*/ 53 h 91"/>
                <a:gd name="T76" fmla="*/ 175 w 190"/>
                <a:gd name="T77" fmla="*/ 26 h 91"/>
                <a:gd name="T78" fmla="*/ 175 w 190"/>
                <a:gd name="T79" fmla="*/ 56 h 91"/>
                <a:gd name="T80" fmla="*/ 182 w 190"/>
                <a:gd name="T81" fmla="*/ 34 h 91"/>
                <a:gd name="T82" fmla="*/ 186 w 190"/>
                <a:gd name="T83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91">
                  <a:moveTo>
                    <a:pt x="0" y="53"/>
                  </a:moveTo>
                  <a:lnTo>
                    <a:pt x="4" y="22"/>
                  </a:lnTo>
                  <a:lnTo>
                    <a:pt x="4" y="68"/>
                  </a:lnTo>
                  <a:lnTo>
                    <a:pt x="8" y="30"/>
                  </a:lnTo>
                  <a:lnTo>
                    <a:pt x="8" y="68"/>
                  </a:lnTo>
                  <a:lnTo>
                    <a:pt x="11" y="34"/>
                  </a:lnTo>
                  <a:lnTo>
                    <a:pt x="11" y="11"/>
                  </a:lnTo>
                  <a:lnTo>
                    <a:pt x="11" y="49"/>
                  </a:lnTo>
                  <a:lnTo>
                    <a:pt x="15" y="53"/>
                  </a:lnTo>
                  <a:lnTo>
                    <a:pt x="15" y="15"/>
                  </a:lnTo>
                  <a:lnTo>
                    <a:pt x="15" y="34"/>
                  </a:lnTo>
                  <a:lnTo>
                    <a:pt x="19" y="49"/>
                  </a:lnTo>
                  <a:lnTo>
                    <a:pt x="19" y="15"/>
                  </a:lnTo>
                  <a:lnTo>
                    <a:pt x="19" y="26"/>
                  </a:lnTo>
                  <a:lnTo>
                    <a:pt x="23" y="64"/>
                  </a:lnTo>
                  <a:lnTo>
                    <a:pt x="23" y="3"/>
                  </a:lnTo>
                  <a:lnTo>
                    <a:pt x="27" y="56"/>
                  </a:lnTo>
                  <a:lnTo>
                    <a:pt x="27" y="72"/>
                  </a:lnTo>
                  <a:lnTo>
                    <a:pt x="27" y="26"/>
                  </a:lnTo>
                  <a:lnTo>
                    <a:pt x="30" y="26"/>
                  </a:lnTo>
                  <a:lnTo>
                    <a:pt x="30" y="49"/>
                  </a:lnTo>
                  <a:lnTo>
                    <a:pt x="30" y="30"/>
                  </a:lnTo>
                  <a:lnTo>
                    <a:pt x="34" y="38"/>
                  </a:lnTo>
                  <a:lnTo>
                    <a:pt x="34" y="60"/>
                  </a:lnTo>
                  <a:lnTo>
                    <a:pt x="34" y="26"/>
                  </a:lnTo>
                  <a:lnTo>
                    <a:pt x="38" y="7"/>
                  </a:lnTo>
                  <a:lnTo>
                    <a:pt x="38" y="64"/>
                  </a:lnTo>
                  <a:lnTo>
                    <a:pt x="42" y="7"/>
                  </a:lnTo>
                  <a:lnTo>
                    <a:pt x="42" y="64"/>
                  </a:lnTo>
                  <a:lnTo>
                    <a:pt x="46" y="45"/>
                  </a:lnTo>
                  <a:lnTo>
                    <a:pt x="46" y="26"/>
                  </a:lnTo>
                  <a:lnTo>
                    <a:pt x="46" y="56"/>
                  </a:lnTo>
                  <a:lnTo>
                    <a:pt x="49" y="49"/>
                  </a:lnTo>
                  <a:lnTo>
                    <a:pt x="49" y="53"/>
                  </a:lnTo>
                  <a:lnTo>
                    <a:pt x="49" y="30"/>
                  </a:lnTo>
                  <a:lnTo>
                    <a:pt x="49" y="45"/>
                  </a:lnTo>
                  <a:lnTo>
                    <a:pt x="53" y="0"/>
                  </a:lnTo>
                  <a:lnTo>
                    <a:pt x="53" y="72"/>
                  </a:lnTo>
                  <a:lnTo>
                    <a:pt x="57" y="45"/>
                  </a:lnTo>
                  <a:lnTo>
                    <a:pt x="57" y="26"/>
                  </a:lnTo>
                  <a:lnTo>
                    <a:pt x="57" y="60"/>
                  </a:lnTo>
                  <a:lnTo>
                    <a:pt x="61" y="49"/>
                  </a:lnTo>
                  <a:lnTo>
                    <a:pt x="61" y="15"/>
                  </a:lnTo>
                  <a:lnTo>
                    <a:pt x="61" y="49"/>
                  </a:lnTo>
                  <a:lnTo>
                    <a:pt x="65" y="68"/>
                  </a:lnTo>
                  <a:lnTo>
                    <a:pt x="65" y="19"/>
                  </a:lnTo>
                  <a:lnTo>
                    <a:pt x="68" y="56"/>
                  </a:lnTo>
                  <a:lnTo>
                    <a:pt x="68" y="30"/>
                  </a:lnTo>
                  <a:lnTo>
                    <a:pt x="72" y="49"/>
                  </a:lnTo>
                  <a:lnTo>
                    <a:pt x="72" y="15"/>
                  </a:lnTo>
                  <a:lnTo>
                    <a:pt x="76" y="53"/>
                  </a:lnTo>
                  <a:lnTo>
                    <a:pt x="76" y="64"/>
                  </a:lnTo>
                  <a:lnTo>
                    <a:pt x="76" y="19"/>
                  </a:lnTo>
                  <a:lnTo>
                    <a:pt x="80" y="30"/>
                  </a:lnTo>
                  <a:lnTo>
                    <a:pt x="80" y="91"/>
                  </a:lnTo>
                  <a:lnTo>
                    <a:pt x="80" y="64"/>
                  </a:lnTo>
                  <a:lnTo>
                    <a:pt x="84" y="11"/>
                  </a:lnTo>
                  <a:lnTo>
                    <a:pt x="84" y="53"/>
                  </a:lnTo>
                  <a:lnTo>
                    <a:pt x="87" y="34"/>
                  </a:lnTo>
                  <a:lnTo>
                    <a:pt x="87" y="45"/>
                  </a:lnTo>
                  <a:lnTo>
                    <a:pt x="91" y="7"/>
                  </a:lnTo>
                  <a:lnTo>
                    <a:pt x="91" y="64"/>
                  </a:lnTo>
                  <a:lnTo>
                    <a:pt x="95" y="38"/>
                  </a:lnTo>
                  <a:lnTo>
                    <a:pt x="95" y="11"/>
                  </a:lnTo>
                  <a:lnTo>
                    <a:pt x="95" y="53"/>
                  </a:lnTo>
                  <a:lnTo>
                    <a:pt x="99" y="64"/>
                  </a:lnTo>
                  <a:lnTo>
                    <a:pt x="99" y="26"/>
                  </a:lnTo>
                  <a:lnTo>
                    <a:pt x="99" y="45"/>
                  </a:lnTo>
                  <a:lnTo>
                    <a:pt x="102" y="75"/>
                  </a:lnTo>
                  <a:lnTo>
                    <a:pt x="102" y="26"/>
                  </a:lnTo>
                  <a:lnTo>
                    <a:pt x="106" y="60"/>
                  </a:lnTo>
                  <a:lnTo>
                    <a:pt x="106" y="15"/>
                  </a:lnTo>
                  <a:lnTo>
                    <a:pt x="110" y="38"/>
                  </a:lnTo>
                  <a:lnTo>
                    <a:pt x="110" y="53"/>
                  </a:lnTo>
                  <a:lnTo>
                    <a:pt x="110" y="30"/>
                  </a:lnTo>
                  <a:lnTo>
                    <a:pt x="114" y="45"/>
                  </a:lnTo>
                  <a:lnTo>
                    <a:pt x="114" y="60"/>
                  </a:lnTo>
                  <a:lnTo>
                    <a:pt x="114" y="26"/>
                  </a:lnTo>
                  <a:lnTo>
                    <a:pt x="114" y="30"/>
                  </a:lnTo>
                  <a:lnTo>
                    <a:pt x="118" y="79"/>
                  </a:lnTo>
                  <a:lnTo>
                    <a:pt x="118" y="7"/>
                  </a:lnTo>
                  <a:lnTo>
                    <a:pt x="121" y="34"/>
                  </a:lnTo>
                  <a:lnTo>
                    <a:pt x="121" y="64"/>
                  </a:lnTo>
                  <a:lnTo>
                    <a:pt x="121" y="30"/>
                  </a:lnTo>
                  <a:lnTo>
                    <a:pt x="125" y="15"/>
                  </a:lnTo>
                  <a:lnTo>
                    <a:pt x="125" y="34"/>
                  </a:lnTo>
                  <a:lnTo>
                    <a:pt x="125" y="22"/>
                  </a:lnTo>
                  <a:lnTo>
                    <a:pt x="129" y="26"/>
                  </a:lnTo>
                  <a:lnTo>
                    <a:pt x="129" y="60"/>
                  </a:lnTo>
                  <a:lnTo>
                    <a:pt x="129" y="45"/>
                  </a:lnTo>
                  <a:lnTo>
                    <a:pt x="133" y="19"/>
                  </a:lnTo>
                  <a:lnTo>
                    <a:pt x="133" y="83"/>
                  </a:lnTo>
                  <a:lnTo>
                    <a:pt x="137" y="38"/>
                  </a:lnTo>
                  <a:lnTo>
                    <a:pt x="137" y="34"/>
                  </a:lnTo>
                  <a:lnTo>
                    <a:pt x="137" y="68"/>
                  </a:lnTo>
                  <a:lnTo>
                    <a:pt x="140" y="49"/>
                  </a:lnTo>
                  <a:lnTo>
                    <a:pt x="140" y="22"/>
                  </a:lnTo>
                  <a:lnTo>
                    <a:pt x="140" y="49"/>
                  </a:lnTo>
                  <a:lnTo>
                    <a:pt x="144" y="45"/>
                  </a:lnTo>
                  <a:lnTo>
                    <a:pt x="144" y="11"/>
                  </a:lnTo>
                  <a:lnTo>
                    <a:pt x="144" y="38"/>
                  </a:lnTo>
                  <a:lnTo>
                    <a:pt x="148" y="68"/>
                  </a:lnTo>
                  <a:lnTo>
                    <a:pt x="148" y="30"/>
                  </a:lnTo>
                  <a:lnTo>
                    <a:pt x="152" y="56"/>
                  </a:lnTo>
                  <a:lnTo>
                    <a:pt x="152" y="34"/>
                  </a:lnTo>
                  <a:lnTo>
                    <a:pt x="156" y="64"/>
                  </a:lnTo>
                  <a:lnTo>
                    <a:pt x="156" y="3"/>
                  </a:lnTo>
                  <a:lnTo>
                    <a:pt x="159" y="34"/>
                  </a:lnTo>
                  <a:lnTo>
                    <a:pt x="159" y="72"/>
                  </a:lnTo>
                  <a:lnTo>
                    <a:pt x="159" y="34"/>
                  </a:lnTo>
                  <a:lnTo>
                    <a:pt x="163" y="19"/>
                  </a:lnTo>
                  <a:lnTo>
                    <a:pt x="163" y="56"/>
                  </a:lnTo>
                  <a:lnTo>
                    <a:pt x="167" y="34"/>
                  </a:lnTo>
                  <a:lnTo>
                    <a:pt x="167" y="53"/>
                  </a:lnTo>
                  <a:lnTo>
                    <a:pt x="171" y="26"/>
                  </a:lnTo>
                  <a:lnTo>
                    <a:pt x="171" y="68"/>
                  </a:lnTo>
                  <a:lnTo>
                    <a:pt x="175" y="26"/>
                  </a:lnTo>
                  <a:lnTo>
                    <a:pt x="175" y="60"/>
                  </a:lnTo>
                  <a:lnTo>
                    <a:pt x="175" y="15"/>
                  </a:lnTo>
                  <a:lnTo>
                    <a:pt x="175" y="56"/>
                  </a:lnTo>
                  <a:lnTo>
                    <a:pt x="178" y="34"/>
                  </a:lnTo>
                  <a:lnTo>
                    <a:pt x="178" y="68"/>
                  </a:lnTo>
                  <a:lnTo>
                    <a:pt x="182" y="34"/>
                  </a:lnTo>
                  <a:lnTo>
                    <a:pt x="182" y="72"/>
                  </a:lnTo>
                  <a:lnTo>
                    <a:pt x="186" y="38"/>
                  </a:lnTo>
                  <a:lnTo>
                    <a:pt x="186" y="15"/>
                  </a:lnTo>
                  <a:lnTo>
                    <a:pt x="186" y="49"/>
                  </a:lnTo>
                  <a:lnTo>
                    <a:pt x="190" y="49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79" name="Freeform 95"/>
            <p:cNvSpPr>
              <a:spLocks/>
            </p:cNvSpPr>
            <p:nvPr/>
          </p:nvSpPr>
          <p:spPr bwMode="auto">
            <a:xfrm>
              <a:off x="5377311" y="3987905"/>
              <a:ext cx="288362" cy="120885"/>
            </a:xfrm>
            <a:custGeom>
              <a:avLst/>
              <a:gdLst>
                <a:gd name="T0" fmla="*/ 0 w 182"/>
                <a:gd name="T1" fmla="*/ 35 h 76"/>
                <a:gd name="T2" fmla="*/ 4 w 182"/>
                <a:gd name="T3" fmla="*/ 42 h 76"/>
                <a:gd name="T4" fmla="*/ 11 w 182"/>
                <a:gd name="T5" fmla="*/ 72 h 76"/>
                <a:gd name="T6" fmla="*/ 15 w 182"/>
                <a:gd name="T7" fmla="*/ 53 h 76"/>
                <a:gd name="T8" fmla="*/ 19 w 182"/>
                <a:gd name="T9" fmla="*/ 46 h 76"/>
                <a:gd name="T10" fmla="*/ 23 w 182"/>
                <a:gd name="T11" fmla="*/ 57 h 76"/>
                <a:gd name="T12" fmla="*/ 30 w 182"/>
                <a:gd name="T13" fmla="*/ 38 h 76"/>
                <a:gd name="T14" fmla="*/ 34 w 182"/>
                <a:gd name="T15" fmla="*/ 16 h 76"/>
                <a:gd name="T16" fmla="*/ 38 w 182"/>
                <a:gd name="T17" fmla="*/ 16 h 76"/>
                <a:gd name="T18" fmla="*/ 42 w 182"/>
                <a:gd name="T19" fmla="*/ 27 h 76"/>
                <a:gd name="T20" fmla="*/ 49 w 182"/>
                <a:gd name="T21" fmla="*/ 61 h 76"/>
                <a:gd name="T22" fmla="*/ 53 w 182"/>
                <a:gd name="T23" fmla="*/ 76 h 76"/>
                <a:gd name="T24" fmla="*/ 57 w 182"/>
                <a:gd name="T25" fmla="*/ 16 h 76"/>
                <a:gd name="T26" fmla="*/ 60 w 182"/>
                <a:gd name="T27" fmla="*/ 19 h 76"/>
                <a:gd name="T28" fmla="*/ 64 w 182"/>
                <a:gd name="T29" fmla="*/ 38 h 76"/>
                <a:gd name="T30" fmla="*/ 68 w 182"/>
                <a:gd name="T31" fmla="*/ 50 h 76"/>
                <a:gd name="T32" fmla="*/ 76 w 182"/>
                <a:gd name="T33" fmla="*/ 27 h 76"/>
                <a:gd name="T34" fmla="*/ 79 w 182"/>
                <a:gd name="T35" fmla="*/ 46 h 76"/>
                <a:gd name="T36" fmla="*/ 83 w 182"/>
                <a:gd name="T37" fmla="*/ 42 h 76"/>
                <a:gd name="T38" fmla="*/ 87 w 182"/>
                <a:gd name="T39" fmla="*/ 53 h 76"/>
                <a:gd name="T40" fmla="*/ 91 w 182"/>
                <a:gd name="T41" fmla="*/ 76 h 76"/>
                <a:gd name="T42" fmla="*/ 95 w 182"/>
                <a:gd name="T43" fmla="*/ 61 h 76"/>
                <a:gd name="T44" fmla="*/ 98 w 182"/>
                <a:gd name="T45" fmla="*/ 50 h 76"/>
                <a:gd name="T46" fmla="*/ 102 w 182"/>
                <a:gd name="T47" fmla="*/ 53 h 76"/>
                <a:gd name="T48" fmla="*/ 106 w 182"/>
                <a:gd name="T49" fmla="*/ 61 h 76"/>
                <a:gd name="T50" fmla="*/ 114 w 182"/>
                <a:gd name="T51" fmla="*/ 23 h 76"/>
                <a:gd name="T52" fmla="*/ 114 w 182"/>
                <a:gd name="T53" fmla="*/ 42 h 76"/>
                <a:gd name="T54" fmla="*/ 121 w 182"/>
                <a:gd name="T55" fmla="*/ 38 h 76"/>
                <a:gd name="T56" fmla="*/ 125 w 182"/>
                <a:gd name="T57" fmla="*/ 38 h 76"/>
                <a:gd name="T58" fmla="*/ 129 w 182"/>
                <a:gd name="T59" fmla="*/ 19 h 76"/>
                <a:gd name="T60" fmla="*/ 133 w 182"/>
                <a:gd name="T61" fmla="*/ 19 h 76"/>
                <a:gd name="T62" fmla="*/ 140 w 182"/>
                <a:gd name="T63" fmla="*/ 46 h 76"/>
                <a:gd name="T64" fmla="*/ 144 w 182"/>
                <a:gd name="T65" fmla="*/ 35 h 76"/>
                <a:gd name="T66" fmla="*/ 148 w 182"/>
                <a:gd name="T67" fmla="*/ 31 h 76"/>
                <a:gd name="T68" fmla="*/ 152 w 182"/>
                <a:gd name="T69" fmla="*/ 23 h 76"/>
                <a:gd name="T70" fmla="*/ 155 w 182"/>
                <a:gd name="T71" fmla="*/ 8 h 76"/>
                <a:gd name="T72" fmla="*/ 159 w 182"/>
                <a:gd name="T73" fmla="*/ 16 h 76"/>
                <a:gd name="T74" fmla="*/ 163 w 182"/>
                <a:gd name="T75" fmla="*/ 35 h 76"/>
                <a:gd name="T76" fmla="*/ 167 w 182"/>
                <a:gd name="T77" fmla="*/ 35 h 76"/>
                <a:gd name="T78" fmla="*/ 171 w 182"/>
                <a:gd name="T79" fmla="*/ 19 h 76"/>
                <a:gd name="T80" fmla="*/ 174 w 182"/>
                <a:gd name="T81" fmla="*/ 31 h 76"/>
                <a:gd name="T82" fmla="*/ 178 w 182"/>
                <a:gd name="T83" fmla="*/ 2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" h="76">
                  <a:moveTo>
                    <a:pt x="0" y="46"/>
                  </a:moveTo>
                  <a:lnTo>
                    <a:pt x="0" y="16"/>
                  </a:lnTo>
                  <a:lnTo>
                    <a:pt x="0" y="35"/>
                  </a:lnTo>
                  <a:lnTo>
                    <a:pt x="4" y="46"/>
                  </a:lnTo>
                  <a:lnTo>
                    <a:pt x="4" y="27"/>
                  </a:lnTo>
                  <a:lnTo>
                    <a:pt x="4" y="42"/>
                  </a:lnTo>
                  <a:lnTo>
                    <a:pt x="7" y="69"/>
                  </a:lnTo>
                  <a:lnTo>
                    <a:pt x="7" y="27"/>
                  </a:lnTo>
                  <a:lnTo>
                    <a:pt x="11" y="72"/>
                  </a:lnTo>
                  <a:lnTo>
                    <a:pt x="11" y="27"/>
                  </a:lnTo>
                  <a:lnTo>
                    <a:pt x="15" y="35"/>
                  </a:lnTo>
                  <a:lnTo>
                    <a:pt x="15" y="5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19" y="46"/>
                  </a:lnTo>
                  <a:lnTo>
                    <a:pt x="19" y="27"/>
                  </a:lnTo>
                  <a:lnTo>
                    <a:pt x="23" y="16"/>
                  </a:lnTo>
                  <a:lnTo>
                    <a:pt x="23" y="57"/>
                  </a:lnTo>
                  <a:lnTo>
                    <a:pt x="26" y="19"/>
                  </a:lnTo>
                  <a:lnTo>
                    <a:pt x="26" y="61"/>
                  </a:lnTo>
                  <a:lnTo>
                    <a:pt x="30" y="38"/>
                  </a:lnTo>
                  <a:lnTo>
                    <a:pt x="30" y="69"/>
                  </a:lnTo>
                  <a:lnTo>
                    <a:pt x="34" y="42"/>
                  </a:lnTo>
                  <a:lnTo>
                    <a:pt x="34" y="16"/>
                  </a:lnTo>
                  <a:lnTo>
                    <a:pt x="34" y="57"/>
                  </a:lnTo>
                  <a:lnTo>
                    <a:pt x="38" y="65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42" y="50"/>
                  </a:lnTo>
                  <a:lnTo>
                    <a:pt x="42" y="27"/>
                  </a:lnTo>
                  <a:lnTo>
                    <a:pt x="45" y="46"/>
                  </a:lnTo>
                  <a:lnTo>
                    <a:pt x="45" y="23"/>
                  </a:lnTo>
                  <a:lnTo>
                    <a:pt x="49" y="61"/>
                  </a:lnTo>
                  <a:lnTo>
                    <a:pt x="49" y="19"/>
                  </a:lnTo>
                  <a:lnTo>
                    <a:pt x="49" y="35"/>
                  </a:lnTo>
                  <a:lnTo>
                    <a:pt x="53" y="76"/>
                  </a:lnTo>
                  <a:lnTo>
                    <a:pt x="53" y="27"/>
                  </a:lnTo>
                  <a:lnTo>
                    <a:pt x="57" y="53"/>
                  </a:lnTo>
                  <a:lnTo>
                    <a:pt x="57" y="16"/>
                  </a:lnTo>
                  <a:lnTo>
                    <a:pt x="60" y="35"/>
                  </a:lnTo>
                  <a:lnTo>
                    <a:pt x="60" y="50"/>
                  </a:lnTo>
                  <a:lnTo>
                    <a:pt x="60" y="19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38"/>
                  </a:lnTo>
                  <a:lnTo>
                    <a:pt x="68" y="27"/>
                  </a:lnTo>
                  <a:lnTo>
                    <a:pt x="68" y="57"/>
                  </a:lnTo>
                  <a:lnTo>
                    <a:pt x="68" y="50"/>
                  </a:lnTo>
                  <a:lnTo>
                    <a:pt x="72" y="23"/>
                  </a:lnTo>
                  <a:lnTo>
                    <a:pt x="72" y="72"/>
                  </a:lnTo>
                  <a:lnTo>
                    <a:pt x="76" y="27"/>
                  </a:lnTo>
                  <a:lnTo>
                    <a:pt x="76" y="23"/>
                  </a:lnTo>
                  <a:lnTo>
                    <a:pt x="76" y="65"/>
                  </a:lnTo>
                  <a:lnTo>
                    <a:pt x="79" y="46"/>
                  </a:lnTo>
                  <a:lnTo>
                    <a:pt x="79" y="12"/>
                  </a:lnTo>
                  <a:lnTo>
                    <a:pt x="79" y="31"/>
                  </a:lnTo>
                  <a:lnTo>
                    <a:pt x="83" y="42"/>
                  </a:lnTo>
                  <a:lnTo>
                    <a:pt x="83" y="27"/>
                  </a:lnTo>
                  <a:lnTo>
                    <a:pt x="83" y="46"/>
                  </a:lnTo>
                  <a:lnTo>
                    <a:pt x="87" y="53"/>
                  </a:lnTo>
                  <a:lnTo>
                    <a:pt x="87" y="27"/>
                  </a:lnTo>
                  <a:lnTo>
                    <a:pt x="87" y="38"/>
                  </a:lnTo>
                  <a:lnTo>
                    <a:pt x="91" y="76"/>
                  </a:lnTo>
                  <a:lnTo>
                    <a:pt x="91" y="16"/>
                  </a:lnTo>
                  <a:lnTo>
                    <a:pt x="95" y="50"/>
                  </a:lnTo>
                  <a:lnTo>
                    <a:pt x="95" y="61"/>
                  </a:lnTo>
                  <a:lnTo>
                    <a:pt x="95" y="19"/>
                  </a:lnTo>
                  <a:lnTo>
                    <a:pt x="98" y="27"/>
                  </a:lnTo>
                  <a:lnTo>
                    <a:pt x="98" y="50"/>
                  </a:lnTo>
                  <a:lnTo>
                    <a:pt x="98" y="27"/>
                  </a:lnTo>
                  <a:lnTo>
                    <a:pt x="102" y="19"/>
                  </a:lnTo>
                  <a:lnTo>
                    <a:pt x="102" y="53"/>
                  </a:lnTo>
                  <a:lnTo>
                    <a:pt x="102" y="46"/>
                  </a:lnTo>
                  <a:lnTo>
                    <a:pt x="106" y="23"/>
                  </a:lnTo>
                  <a:lnTo>
                    <a:pt x="106" y="61"/>
                  </a:lnTo>
                  <a:lnTo>
                    <a:pt x="110" y="35"/>
                  </a:lnTo>
                  <a:lnTo>
                    <a:pt x="110" y="57"/>
                  </a:lnTo>
                  <a:lnTo>
                    <a:pt x="114" y="23"/>
                  </a:lnTo>
                  <a:lnTo>
                    <a:pt x="114" y="57"/>
                  </a:lnTo>
                  <a:lnTo>
                    <a:pt x="114" y="16"/>
                  </a:lnTo>
                  <a:lnTo>
                    <a:pt x="114" y="42"/>
                  </a:lnTo>
                  <a:lnTo>
                    <a:pt x="117" y="0"/>
                  </a:lnTo>
                  <a:lnTo>
                    <a:pt x="117" y="61"/>
                  </a:lnTo>
                  <a:lnTo>
                    <a:pt x="121" y="38"/>
                  </a:lnTo>
                  <a:lnTo>
                    <a:pt x="121" y="31"/>
                  </a:lnTo>
                  <a:lnTo>
                    <a:pt x="121" y="53"/>
                  </a:lnTo>
                  <a:lnTo>
                    <a:pt x="125" y="38"/>
                  </a:lnTo>
                  <a:lnTo>
                    <a:pt x="125" y="65"/>
                  </a:lnTo>
                  <a:lnTo>
                    <a:pt x="129" y="46"/>
                  </a:lnTo>
                  <a:lnTo>
                    <a:pt x="129" y="19"/>
                  </a:lnTo>
                  <a:lnTo>
                    <a:pt x="129" y="50"/>
                  </a:lnTo>
                  <a:lnTo>
                    <a:pt x="133" y="65"/>
                  </a:lnTo>
                  <a:lnTo>
                    <a:pt x="133" y="19"/>
                  </a:lnTo>
                  <a:lnTo>
                    <a:pt x="136" y="57"/>
                  </a:lnTo>
                  <a:lnTo>
                    <a:pt x="136" y="19"/>
                  </a:lnTo>
                  <a:lnTo>
                    <a:pt x="140" y="46"/>
                  </a:lnTo>
                  <a:lnTo>
                    <a:pt x="140" y="50"/>
                  </a:lnTo>
                  <a:lnTo>
                    <a:pt x="140" y="19"/>
                  </a:lnTo>
                  <a:lnTo>
                    <a:pt x="144" y="35"/>
                  </a:lnTo>
                  <a:lnTo>
                    <a:pt x="144" y="57"/>
                  </a:lnTo>
                  <a:lnTo>
                    <a:pt x="144" y="35"/>
                  </a:lnTo>
                  <a:lnTo>
                    <a:pt x="148" y="31"/>
                  </a:lnTo>
                  <a:lnTo>
                    <a:pt x="148" y="50"/>
                  </a:lnTo>
                  <a:lnTo>
                    <a:pt x="148" y="35"/>
                  </a:lnTo>
                  <a:lnTo>
                    <a:pt x="152" y="23"/>
                  </a:lnTo>
                  <a:lnTo>
                    <a:pt x="152" y="53"/>
                  </a:lnTo>
                  <a:lnTo>
                    <a:pt x="152" y="46"/>
                  </a:lnTo>
                  <a:lnTo>
                    <a:pt x="155" y="8"/>
                  </a:lnTo>
                  <a:lnTo>
                    <a:pt x="155" y="61"/>
                  </a:lnTo>
                  <a:lnTo>
                    <a:pt x="159" y="31"/>
                  </a:lnTo>
                  <a:lnTo>
                    <a:pt x="159" y="16"/>
                  </a:lnTo>
                  <a:lnTo>
                    <a:pt x="159" y="57"/>
                  </a:lnTo>
                  <a:lnTo>
                    <a:pt x="163" y="57"/>
                  </a:lnTo>
                  <a:lnTo>
                    <a:pt x="163" y="35"/>
                  </a:lnTo>
                  <a:lnTo>
                    <a:pt x="163" y="50"/>
                  </a:lnTo>
                  <a:lnTo>
                    <a:pt x="167" y="53"/>
                  </a:lnTo>
                  <a:lnTo>
                    <a:pt x="167" y="35"/>
                  </a:lnTo>
                  <a:lnTo>
                    <a:pt x="167" y="53"/>
                  </a:lnTo>
                  <a:lnTo>
                    <a:pt x="171" y="65"/>
                  </a:lnTo>
                  <a:lnTo>
                    <a:pt x="171" y="19"/>
                  </a:lnTo>
                  <a:lnTo>
                    <a:pt x="174" y="57"/>
                  </a:lnTo>
                  <a:lnTo>
                    <a:pt x="174" y="8"/>
                  </a:lnTo>
                  <a:lnTo>
                    <a:pt x="174" y="31"/>
                  </a:lnTo>
                  <a:lnTo>
                    <a:pt x="178" y="46"/>
                  </a:lnTo>
                  <a:lnTo>
                    <a:pt x="178" y="16"/>
                  </a:lnTo>
                  <a:lnTo>
                    <a:pt x="178" y="23"/>
                  </a:lnTo>
                  <a:lnTo>
                    <a:pt x="182" y="53"/>
                  </a:lnTo>
                  <a:lnTo>
                    <a:pt x="182" y="19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80" name="Freeform 96"/>
            <p:cNvSpPr>
              <a:spLocks/>
            </p:cNvSpPr>
            <p:nvPr/>
          </p:nvSpPr>
          <p:spPr bwMode="auto">
            <a:xfrm>
              <a:off x="5665673" y="3991681"/>
              <a:ext cx="304840" cy="105775"/>
            </a:xfrm>
            <a:custGeom>
              <a:avLst/>
              <a:gdLst>
                <a:gd name="T0" fmla="*/ 4 w 190"/>
                <a:gd name="T1" fmla="*/ 23 h 65"/>
                <a:gd name="T2" fmla="*/ 8 w 190"/>
                <a:gd name="T3" fmla="*/ 15 h 65"/>
                <a:gd name="T4" fmla="*/ 11 w 190"/>
                <a:gd name="T5" fmla="*/ 23 h 65"/>
                <a:gd name="T6" fmla="*/ 19 w 190"/>
                <a:gd name="T7" fmla="*/ 19 h 65"/>
                <a:gd name="T8" fmla="*/ 23 w 190"/>
                <a:gd name="T9" fmla="*/ 34 h 65"/>
                <a:gd name="T10" fmla="*/ 26 w 190"/>
                <a:gd name="T11" fmla="*/ 15 h 65"/>
                <a:gd name="T12" fmla="*/ 30 w 190"/>
                <a:gd name="T13" fmla="*/ 0 h 65"/>
                <a:gd name="T14" fmla="*/ 34 w 190"/>
                <a:gd name="T15" fmla="*/ 15 h 65"/>
                <a:gd name="T16" fmla="*/ 42 w 190"/>
                <a:gd name="T17" fmla="*/ 46 h 65"/>
                <a:gd name="T18" fmla="*/ 45 w 190"/>
                <a:gd name="T19" fmla="*/ 27 h 65"/>
                <a:gd name="T20" fmla="*/ 49 w 190"/>
                <a:gd name="T21" fmla="*/ 19 h 65"/>
                <a:gd name="T22" fmla="*/ 53 w 190"/>
                <a:gd name="T23" fmla="*/ 8 h 65"/>
                <a:gd name="T24" fmla="*/ 57 w 190"/>
                <a:gd name="T25" fmla="*/ 65 h 65"/>
                <a:gd name="T26" fmla="*/ 61 w 190"/>
                <a:gd name="T27" fmla="*/ 38 h 65"/>
                <a:gd name="T28" fmla="*/ 68 w 190"/>
                <a:gd name="T29" fmla="*/ 12 h 65"/>
                <a:gd name="T30" fmla="*/ 72 w 190"/>
                <a:gd name="T31" fmla="*/ 15 h 65"/>
                <a:gd name="T32" fmla="*/ 76 w 190"/>
                <a:gd name="T33" fmla="*/ 12 h 65"/>
                <a:gd name="T34" fmla="*/ 80 w 190"/>
                <a:gd name="T35" fmla="*/ 12 h 65"/>
                <a:gd name="T36" fmla="*/ 87 w 190"/>
                <a:gd name="T37" fmla="*/ 31 h 65"/>
                <a:gd name="T38" fmla="*/ 91 w 190"/>
                <a:gd name="T39" fmla="*/ 34 h 65"/>
                <a:gd name="T40" fmla="*/ 95 w 190"/>
                <a:gd name="T41" fmla="*/ 27 h 65"/>
                <a:gd name="T42" fmla="*/ 99 w 190"/>
                <a:gd name="T43" fmla="*/ 12 h 65"/>
                <a:gd name="T44" fmla="*/ 102 w 190"/>
                <a:gd name="T45" fmla="*/ 15 h 65"/>
                <a:gd name="T46" fmla="*/ 106 w 190"/>
                <a:gd name="T47" fmla="*/ 12 h 65"/>
                <a:gd name="T48" fmla="*/ 110 w 190"/>
                <a:gd name="T49" fmla="*/ 12 h 65"/>
                <a:gd name="T50" fmla="*/ 114 w 190"/>
                <a:gd name="T51" fmla="*/ 12 h 65"/>
                <a:gd name="T52" fmla="*/ 118 w 190"/>
                <a:gd name="T53" fmla="*/ 8 h 65"/>
                <a:gd name="T54" fmla="*/ 121 w 190"/>
                <a:gd name="T55" fmla="*/ 27 h 65"/>
                <a:gd name="T56" fmla="*/ 129 w 190"/>
                <a:gd name="T57" fmla="*/ 42 h 65"/>
                <a:gd name="T58" fmla="*/ 133 w 190"/>
                <a:gd name="T59" fmla="*/ 0 h 65"/>
                <a:gd name="T60" fmla="*/ 137 w 190"/>
                <a:gd name="T61" fmla="*/ 8 h 65"/>
                <a:gd name="T62" fmla="*/ 140 w 190"/>
                <a:gd name="T63" fmla="*/ 31 h 65"/>
                <a:gd name="T64" fmla="*/ 148 w 190"/>
                <a:gd name="T65" fmla="*/ 19 h 65"/>
                <a:gd name="T66" fmla="*/ 152 w 190"/>
                <a:gd name="T67" fmla="*/ 46 h 65"/>
                <a:gd name="T68" fmla="*/ 156 w 190"/>
                <a:gd name="T69" fmla="*/ 42 h 65"/>
                <a:gd name="T70" fmla="*/ 159 w 190"/>
                <a:gd name="T71" fmla="*/ 23 h 65"/>
                <a:gd name="T72" fmla="*/ 167 w 190"/>
                <a:gd name="T73" fmla="*/ 34 h 65"/>
                <a:gd name="T74" fmla="*/ 171 w 190"/>
                <a:gd name="T75" fmla="*/ 12 h 65"/>
                <a:gd name="T76" fmla="*/ 174 w 190"/>
                <a:gd name="T77" fmla="*/ 12 h 65"/>
                <a:gd name="T78" fmla="*/ 178 w 190"/>
                <a:gd name="T79" fmla="*/ 34 h 65"/>
                <a:gd name="T80" fmla="*/ 182 w 190"/>
                <a:gd name="T81" fmla="*/ 12 h 65"/>
                <a:gd name="T82" fmla="*/ 186 w 190"/>
                <a:gd name="T83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5">
                  <a:moveTo>
                    <a:pt x="0" y="15"/>
                  </a:moveTo>
                  <a:lnTo>
                    <a:pt x="4" y="46"/>
                  </a:lnTo>
                  <a:lnTo>
                    <a:pt x="4" y="23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8" y="15"/>
                  </a:lnTo>
                  <a:lnTo>
                    <a:pt x="11" y="31"/>
                  </a:lnTo>
                  <a:lnTo>
                    <a:pt x="11" y="57"/>
                  </a:lnTo>
                  <a:lnTo>
                    <a:pt x="11" y="23"/>
                  </a:lnTo>
                  <a:lnTo>
                    <a:pt x="15" y="8"/>
                  </a:lnTo>
                  <a:lnTo>
                    <a:pt x="15" y="57"/>
                  </a:lnTo>
                  <a:lnTo>
                    <a:pt x="19" y="19"/>
                  </a:lnTo>
                  <a:lnTo>
                    <a:pt x="19" y="57"/>
                  </a:lnTo>
                  <a:lnTo>
                    <a:pt x="23" y="38"/>
                  </a:lnTo>
                  <a:lnTo>
                    <a:pt x="23" y="34"/>
                  </a:lnTo>
                  <a:lnTo>
                    <a:pt x="23" y="49"/>
                  </a:lnTo>
                  <a:lnTo>
                    <a:pt x="26" y="31"/>
                  </a:lnTo>
                  <a:lnTo>
                    <a:pt x="26" y="15"/>
                  </a:lnTo>
                  <a:lnTo>
                    <a:pt x="26" y="42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30" y="23"/>
                  </a:lnTo>
                  <a:lnTo>
                    <a:pt x="34" y="46"/>
                  </a:lnTo>
                  <a:lnTo>
                    <a:pt x="34" y="15"/>
                  </a:lnTo>
                  <a:lnTo>
                    <a:pt x="38" y="53"/>
                  </a:lnTo>
                  <a:lnTo>
                    <a:pt x="38" y="19"/>
                  </a:lnTo>
                  <a:lnTo>
                    <a:pt x="42" y="46"/>
                  </a:lnTo>
                  <a:lnTo>
                    <a:pt x="42" y="57"/>
                  </a:lnTo>
                  <a:lnTo>
                    <a:pt x="42" y="27"/>
                  </a:lnTo>
                  <a:lnTo>
                    <a:pt x="45" y="27"/>
                  </a:lnTo>
                  <a:lnTo>
                    <a:pt x="45" y="42"/>
                  </a:lnTo>
                  <a:lnTo>
                    <a:pt x="45" y="23"/>
                  </a:lnTo>
                  <a:lnTo>
                    <a:pt x="49" y="19"/>
                  </a:lnTo>
                  <a:lnTo>
                    <a:pt x="49" y="38"/>
                  </a:lnTo>
                  <a:lnTo>
                    <a:pt x="49" y="23"/>
                  </a:lnTo>
                  <a:lnTo>
                    <a:pt x="53" y="8"/>
                  </a:lnTo>
                  <a:lnTo>
                    <a:pt x="53" y="57"/>
                  </a:lnTo>
                  <a:lnTo>
                    <a:pt x="57" y="19"/>
                  </a:lnTo>
                  <a:lnTo>
                    <a:pt x="57" y="65"/>
                  </a:lnTo>
                  <a:lnTo>
                    <a:pt x="57" y="42"/>
                  </a:lnTo>
                  <a:lnTo>
                    <a:pt x="61" y="12"/>
                  </a:lnTo>
                  <a:lnTo>
                    <a:pt x="61" y="38"/>
                  </a:lnTo>
                  <a:lnTo>
                    <a:pt x="64" y="15"/>
                  </a:lnTo>
                  <a:lnTo>
                    <a:pt x="64" y="34"/>
                  </a:lnTo>
                  <a:lnTo>
                    <a:pt x="68" y="12"/>
                  </a:lnTo>
                  <a:lnTo>
                    <a:pt x="68" y="53"/>
                  </a:lnTo>
                  <a:lnTo>
                    <a:pt x="72" y="27"/>
                  </a:lnTo>
                  <a:lnTo>
                    <a:pt x="72" y="15"/>
                  </a:lnTo>
                  <a:lnTo>
                    <a:pt x="72" y="49"/>
                  </a:lnTo>
                  <a:lnTo>
                    <a:pt x="76" y="42"/>
                  </a:lnTo>
                  <a:lnTo>
                    <a:pt x="76" y="12"/>
                  </a:lnTo>
                  <a:lnTo>
                    <a:pt x="76" y="34"/>
                  </a:lnTo>
                  <a:lnTo>
                    <a:pt x="80" y="53"/>
                  </a:lnTo>
                  <a:lnTo>
                    <a:pt x="80" y="12"/>
                  </a:lnTo>
                  <a:lnTo>
                    <a:pt x="83" y="46"/>
                  </a:lnTo>
                  <a:lnTo>
                    <a:pt x="83" y="15"/>
                  </a:lnTo>
                  <a:lnTo>
                    <a:pt x="87" y="31"/>
                  </a:lnTo>
                  <a:lnTo>
                    <a:pt x="87" y="34"/>
                  </a:lnTo>
                  <a:lnTo>
                    <a:pt x="87" y="15"/>
                  </a:lnTo>
                  <a:lnTo>
                    <a:pt x="91" y="34"/>
                  </a:lnTo>
                  <a:lnTo>
                    <a:pt x="91" y="42"/>
                  </a:lnTo>
                  <a:lnTo>
                    <a:pt x="91" y="15"/>
                  </a:lnTo>
                  <a:lnTo>
                    <a:pt x="95" y="27"/>
                  </a:lnTo>
                  <a:lnTo>
                    <a:pt x="95" y="65"/>
                  </a:lnTo>
                  <a:lnTo>
                    <a:pt x="95" y="42"/>
                  </a:lnTo>
                  <a:lnTo>
                    <a:pt x="99" y="12"/>
                  </a:lnTo>
                  <a:lnTo>
                    <a:pt x="99" y="53"/>
                  </a:lnTo>
                  <a:lnTo>
                    <a:pt x="102" y="19"/>
                  </a:lnTo>
                  <a:lnTo>
                    <a:pt x="102" y="15"/>
                  </a:lnTo>
                  <a:lnTo>
                    <a:pt x="102" y="34"/>
                  </a:lnTo>
                  <a:lnTo>
                    <a:pt x="106" y="15"/>
                  </a:lnTo>
                  <a:lnTo>
                    <a:pt x="106" y="12"/>
                  </a:lnTo>
                  <a:lnTo>
                    <a:pt x="106" y="34"/>
                  </a:lnTo>
                  <a:lnTo>
                    <a:pt x="110" y="27"/>
                  </a:lnTo>
                  <a:lnTo>
                    <a:pt x="110" y="12"/>
                  </a:lnTo>
                  <a:lnTo>
                    <a:pt x="110" y="38"/>
                  </a:lnTo>
                  <a:lnTo>
                    <a:pt x="114" y="38"/>
                  </a:lnTo>
                  <a:lnTo>
                    <a:pt x="114" y="12"/>
                  </a:lnTo>
                  <a:lnTo>
                    <a:pt x="114" y="31"/>
                  </a:lnTo>
                  <a:lnTo>
                    <a:pt x="118" y="57"/>
                  </a:lnTo>
                  <a:lnTo>
                    <a:pt x="118" y="8"/>
                  </a:lnTo>
                  <a:lnTo>
                    <a:pt x="121" y="46"/>
                  </a:lnTo>
                  <a:lnTo>
                    <a:pt x="121" y="8"/>
                  </a:lnTo>
                  <a:lnTo>
                    <a:pt x="121" y="27"/>
                  </a:lnTo>
                  <a:lnTo>
                    <a:pt x="125" y="46"/>
                  </a:lnTo>
                  <a:lnTo>
                    <a:pt x="125" y="23"/>
                  </a:lnTo>
                  <a:lnTo>
                    <a:pt x="129" y="42"/>
                  </a:lnTo>
                  <a:lnTo>
                    <a:pt x="129" y="23"/>
                  </a:lnTo>
                  <a:lnTo>
                    <a:pt x="133" y="46"/>
                  </a:lnTo>
                  <a:lnTo>
                    <a:pt x="133" y="0"/>
                  </a:lnTo>
                  <a:lnTo>
                    <a:pt x="137" y="31"/>
                  </a:lnTo>
                  <a:lnTo>
                    <a:pt x="137" y="46"/>
                  </a:lnTo>
                  <a:lnTo>
                    <a:pt x="137" y="8"/>
                  </a:lnTo>
                  <a:lnTo>
                    <a:pt x="140" y="8"/>
                  </a:lnTo>
                  <a:lnTo>
                    <a:pt x="140" y="42"/>
                  </a:lnTo>
                  <a:lnTo>
                    <a:pt x="140" y="31"/>
                  </a:lnTo>
                  <a:lnTo>
                    <a:pt x="144" y="8"/>
                  </a:lnTo>
                  <a:lnTo>
                    <a:pt x="144" y="38"/>
                  </a:lnTo>
                  <a:lnTo>
                    <a:pt x="148" y="19"/>
                  </a:lnTo>
                  <a:lnTo>
                    <a:pt x="148" y="38"/>
                  </a:lnTo>
                  <a:lnTo>
                    <a:pt x="152" y="15"/>
                  </a:lnTo>
                  <a:lnTo>
                    <a:pt x="152" y="46"/>
                  </a:lnTo>
                  <a:lnTo>
                    <a:pt x="156" y="19"/>
                  </a:lnTo>
                  <a:lnTo>
                    <a:pt x="156" y="8"/>
                  </a:lnTo>
                  <a:lnTo>
                    <a:pt x="156" y="42"/>
                  </a:lnTo>
                  <a:lnTo>
                    <a:pt x="159" y="38"/>
                  </a:lnTo>
                  <a:lnTo>
                    <a:pt x="159" y="4"/>
                  </a:lnTo>
                  <a:lnTo>
                    <a:pt x="159" y="23"/>
                  </a:lnTo>
                  <a:lnTo>
                    <a:pt x="163" y="53"/>
                  </a:lnTo>
                  <a:lnTo>
                    <a:pt x="163" y="12"/>
                  </a:lnTo>
                  <a:lnTo>
                    <a:pt x="167" y="34"/>
                  </a:lnTo>
                  <a:lnTo>
                    <a:pt x="167" y="15"/>
                  </a:lnTo>
                  <a:lnTo>
                    <a:pt x="171" y="31"/>
                  </a:lnTo>
                  <a:lnTo>
                    <a:pt x="171" y="12"/>
                  </a:lnTo>
                  <a:lnTo>
                    <a:pt x="174" y="31"/>
                  </a:lnTo>
                  <a:lnTo>
                    <a:pt x="174" y="46"/>
                  </a:lnTo>
                  <a:lnTo>
                    <a:pt x="174" y="12"/>
                  </a:lnTo>
                  <a:lnTo>
                    <a:pt x="178" y="8"/>
                  </a:lnTo>
                  <a:lnTo>
                    <a:pt x="178" y="46"/>
                  </a:lnTo>
                  <a:lnTo>
                    <a:pt x="178" y="34"/>
                  </a:lnTo>
                  <a:lnTo>
                    <a:pt x="182" y="0"/>
                  </a:lnTo>
                  <a:lnTo>
                    <a:pt x="182" y="42"/>
                  </a:lnTo>
                  <a:lnTo>
                    <a:pt x="182" y="12"/>
                  </a:lnTo>
                  <a:lnTo>
                    <a:pt x="186" y="15"/>
                  </a:lnTo>
                  <a:lnTo>
                    <a:pt x="186" y="38"/>
                  </a:lnTo>
                  <a:lnTo>
                    <a:pt x="186" y="27"/>
                  </a:lnTo>
                  <a:lnTo>
                    <a:pt x="190" y="19"/>
                  </a:lnTo>
                  <a:lnTo>
                    <a:pt x="190" y="38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81" name="Freeform 97"/>
            <p:cNvSpPr>
              <a:spLocks/>
            </p:cNvSpPr>
            <p:nvPr/>
          </p:nvSpPr>
          <p:spPr bwMode="auto">
            <a:xfrm>
              <a:off x="5933437" y="3976571"/>
              <a:ext cx="300722" cy="94443"/>
            </a:xfrm>
            <a:custGeom>
              <a:avLst/>
              <a:gdLst>
                <a:gd name="T0" fmla="*/ 3 w 189"/>
                <a:gd name="T1" fmla="*/ 19 h 60"/>
                <a:gd name="T2" fmla="*/ 7 w 189"/>
                <a:gd name="T3" fmla="*/ 60 h 60"/>
                <a:gd name="T4" fmla="*/ 11 w 189"/>
                <a:gd name="T5" fmla="*/ 57 h 60"/>
                <a:gd name="T6" fmla="*/ 15 w 189"/>
                <a:gd name="T7" fmla="*/ 38 h 60"/>
                <a:gd name="T8" fmla="*/ 22 w 189"/>
                <a:gd name="T9" fmla="*/ 42 h 60"/>
                <a:gd name="T10" fmla="*/ 26 w 189"/>
                <a:gd name="T11" fmla="*/ 7 h 60"/>
                <a:gd name="T12" fmla="*/ 30 w 189"/>
                <a:gd name="T13" fmla="*/ 23 h 60"/>
                <a:gd name="T14" fmla="*/ 34 w 189"/>
                <a:gd name="T15" fmla="*/ 42 h 60"/>
                <a:gd name="T16" fmla="*/ 41 w 189"/>
                <a:gd name="T17" fmla="*/ 26 h 60"/>
                <a:gd name="T18" fmla="*/ 45 w 189"/>
                <a:gd name="T19" fmla="*/ 53 h 60"/>
                <a:gd name="T20" fmla="*/ 49 w 189"/>
                <a:gd name="T21" fmla="*/ 42 h 60"/>
                <a:gd name="T22" fmla="*/ 53 w 189"/>
                <a:gd name="T23" fmla="*/ 19 h 60"/>
                <a:gd name="T24" fmla="*/ 57 w 189"/>
                <a:gd name="T25" fmla="*/ 38 h 60"/>
                <a:gd name="T26" fmla="*/ 60 w 189"/>
                <a:gd name="T27" fmla="*/ 34 h 60"/>
                <a:gd name="T28" fmla="*/ 64 w 189"/>
                <a:gd name="T29" fmla="*/ 30 h 60"/>
                <a:gd name="T30" fmla="*/ 72 w 189"/>
                <a:gd name="T31" fmla="*/ 45 h 60"/>
                <a:gd name="T32" fmla="*/ 76 w 189"/>
                <a:gd name="T33" fmla="*/ 57 h 60"/>
                <a:gd name="T34" fmla="*/ 79 w 189"/>
                <a:gd name="T35" fmla="*/ 45 h 60"/>
                <a:gd name="T36" fmla="*/ 83 w 189"/>
                <a:gd name="T37" fmla="*/ 38 h 60"/>
                <a:gd name="T38" fmla="*/ 91 w 189"/>
                <a:gd name="T39" fmla="*/ 19 h 60"/>
                <a:gd name="T40" fmla="*/ 95 w 189"/>
                <a:gd name="T41" fmla="*/ 7 h 60"/>
                <a:gd name="T42" fmla="*/ 98 w 189"/>
                <a:gd name="T43" fmla="*/ 15 h 60"/>
                <a:gd name="T44" fmla="*/ 102 w 189"/>
                <a:gd name="T45" fmla="*/ 23 h 60"/>
                <a:gd name="T46" fmla="*/ 110 w 189"/>
                <a:gd name="T47" fmla="*/ 45 h 60"/>
                <a:gd name="T48" fmla="*/ 114 w 189"/>
                <a:gd name="T49" fmla="*/ 53 h 60"/>
                <a:gd name="T50" fmla="*/ 117 w 189"/>
                <a:gd name="T51" fmla="*/ 45 h 60"/>
                <a:gd name="T52" fmla="*/ 121 w 189"/>
                <a:gd name="T53" fmla="*/ 19 h 60"/>
                <a:gd name="T54" fmla="*/ 125 w 189"/>
                <a:gd name="T55" fmla="*/ 19 h 60"/>
                <a:gd name="T56" fmla="*/ 129 w 189"/>
                <a:gd name="T57" fmla="*/ 26 h 60"/>
                <a:gd name="T58" fmla="*/ 136 w 189"/>
                <a:gd name="T59" fmla="*/ 15 h 60"/>
                <a:gd name="T60" fmla="*/ 140 w 189"/>
                <a:gd name="T61" fmla="*/ 11 h 60"/>
                <a:gd name="T62" fmla="*/ 144 w 189"/>
                <a:gd name="T63" fmla="*/ 15 h 60"/>
                <a:gd name="T64" fmla="*/ 148 w 189"/>
                <a:gd name="T65" fmla="*/ 15 h 60"/>
                <a:gd name="T66" fmla="*/ 151 w 189"/>
                <a:gd name="T67" fmla="*/ 0 h 60"/>
                <a:gd name="T68" fmla="*/ 155 w 189"/>
                <a:gd name="T69" fmla="*/ 15 h 60"/>
                <a:gd name="T70" fmla="*/ 159 w 189"/>
                <a:gd name="T71" fmla="*/ 30 h 60"/>
                <a:gd name="T72" fmla="*/ 163 w 189"/>
                <a:gd name="T73" fmla="*/ 23 h 60"/>
                <a:gd name="T74" fmla="*/ 167 w 189"/>
                <a:gd name="T75" fmla="*/ 26 h 60"/>
                <a:gd name="T76" fmla="*/ 174 w 189"/>
                <a:gd name="T77" fmla="*/ 15 h 60"/>
                <a:gd name="T78" fmla="*/ 178 w 189"/>
                <a:gd name="T79" fmla="*/ 30 h 60"/>
                <a:gd name="T80" fmla="*/ 182 w 189"/>
                <a:gd name="T81" fmla="*/ 49 h 60"/>
                <a:gd name="T82" fmla="*/ 186 w 189"/>
                <a:gd name="T83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9" h="60">
                  <a:moveTo>
                    <a:pt x="0" y="49"/>
                  </a:moveTo>
                  <a:lnTo>
                    <a:pt x="0" y="38"/>
                  </a:lnTo>
                  <a:lnTo>
                    <a:pt x="3" y="19"/>
                  </a:lnTo>
                  <a:lnTo>
                    <a:pt x="3" y="45"/>
                  </a:lnTo>
                  <a:lnTo>
                    <a:pt x="7" y="15"/>
                  </a:lnTo>
                  <a:lnTo>
                    <a:pt x="7" y="60"/>
                  </a:lnTo>
                  <a:lnTo>
                    <a:pt x="11" y="42"/>
                  </a:lnTo>
                  <a:lnTo>
                    <a:pt x="11" y="23"/>
                  </a:lnTo>
                  <a:lnTo>
                    <a:pt x="11" y="57"/>
                  </a:lnTo>
                  <a:lnTo>
                    <a:pt x="15" y="60"/>
                  </a:lnTo>
                  <a:lnTo>
                    <a:pt x="15" y="30"/>
                  </a:lnTo>
                  <a:lnTo>
                    <a:pt x="15" y="38"/>
                  </a:lnTo>
                  <a:lnTo>
                    <a:pt x="19" y="49"/>
                  </a:lnTo>
                  <a:lnTo>
                    <a:pt x="19" y="23"/>
                  </a:lnTo>
                  <a:lnTo>
                    <a:pt x="22" y="42"/>
                  </a:lnTo>
                  <a:lnTo>
                    <a:pt x="22" y="15"/>
                  </a:lnTo>
                  <a:lnTo>
                    <a:pt x="26" y="45"/>
                  </a:lnTo>
                  <a:lnTo>
                    <a:pt x="26" y="7"/>
                  </a:lnTo>
                  <a:lnTo>
                    <a:pt x="30" y="30"/>
                  </a:lnTo>
                  <a:lnTo>
                    <a:pt x="30" y="53"/>
                  </a:lnTo>
                  <a:lnTo>
                    <a:pt x="30" y="23"/>
                  </a:lnTo>
                  <a:lnTo>
                    <a:pt x="34" y="15"/>
                  </a:lnTo>
                  <a:lnTo>
                    <a:pt x="34" y="49"/>
                  </a:lnTo>
                  <a:lnTo>
                    <a:pt x="34" y="42"/>
                  </a:lnTo>
                  <a:lnTo>
                    <a:pt x="38" y="23"/>
                  </a:lnTo>
                  <a:lnTo>
                    <a:pt x="38" y="45"/>
                  </a:lnTo>
                  <a:lnTo>
                    <a:pt x="41" y="26"/>
                  </a:lnTo>
                  <a:lnTo>
                    <a:pt x="41" y="53"/>
                  </a:lnTo>
                  <a:lnTo>
                    <a:pt x="45" y="26"/>
                  </a:lnTo>
                  <a:lnTo>
                    <a:pt x="45" y="53"/>
                  </a:lnTo>
                  <a:lnTo>
                    <a:pt x="49" y="38"/>
                  </a:lnTo>
                  <a:lnTo>
                    <a:pt x="49" y="15"/>
                  </a:lnTo>
                  <a:lnTo>
                    <a:pt x="49" y="42"/>
                  </a:lnTo>
                  <a:lnTo>
                    <a:pt x="53" y="49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57" y="45"/>
                  </a:lnTo>
                  <a:lnTo>
                    <a:pt x="57" y="15"/>
                  </a:lnTo>
                  <a:lnTo>
                    <a:pt x="57" y="38"/>
                  </a:lnTo>
                  <a:lnTo>
                    <a:pt x="60" y="34"/>
                  </a:lnTo>
                  <a:lnTo>
                    <a:pt x="60" y="19"/>
                  </a:lnTo>
                  <a:lnTo>
                    <a:pt x="60" y="34"/>
                  </a:lnTo>
                  <a:lnTo>
                    <a:pt x="64" y="45"/>
                  </a:lnTo>
                  <a:lnTo>
                    <a:pt x="64" y="23"/>
                  </a:lnTo>
                  <a:lnTo>
                    <a:pt x="64" y="30"/>
                  </a:lnTo>
                  <a:lnTo>
                    <a:pt x="68" y="49"/>
                  </a:lnTo>
                  <a:lnTo>
                    <a:pt x="68" y="11"/>
                  </a:lnTo>
                  <a:lnTo>
                    <a:pt x="72" y="45"/>
                  </a:lnTo>
                  <a:lnTo>
                    <a:pt x="72" y="15"/>
                  </a:lnTo>
                  <a:lnTo>
                    <a:pt x="76" y="38"/>
                  </a:lnTo>
                  <a:lnTo>
                    <a:pt x="76" y="57"/>
                  </a:lnTo>
                  <a:lnTo>
                    <a:pt x="76" y="26"/>
                  </a:lnTo>
                  <a:lnTo>
                    <a:pt x="79" y="19"/>
                  </a:lnTo>
                  <a:lnTo>
                    <a:pt x="79" y="45"/>
                  </a:lnTo>
                  <a:lnTo>
                    <a:pt x="79" y="34"/>
                  </a:lnTo>
                  <a:lnTo>
                    <a:pt x="83" y="19"/>
                  </a:lnTo>
                  <a:lnTo>
                    <a:pt x="83" y="38"/>
                  </a:lnTo>
                  <a:lnTo>
                    <a:pt x="87" y="15"/>
                  </a:lnTo>
                  <a:lnTo>
                    <a:pt x="87" y="49"/>
                  </a:lnTo>
                  <a:lnTo>
                    <a:pt x="91" y="19"/>
                  </a:lnTo>
                  <a:lnTo>
                    <a:pt x="91" y="45"/>
                  </a:lnTo>
                  <a:lnTo>
                    <a:pt x="95" y="30"/>
                  </a:lnTo>
                  <a:lnTo>
                    <a:pt x="95" y="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98" y="15"/>
                  </a:lnTo>
                  <a:lnTo>
                    <a:pt x="98" y="23"/>
                  </a:lnTo>
                  <a:lnTo>
                    <a:pt x="102" y="42"/>
                  </a:lnTo>
                  <a:lnTo>
                    <a:pt x="102" y="23"/>
                  </a:lnTo>
                  <a:lnTo>
                    <a:pt x="106" y="42"/>
                  </a:lnTo>
                  <a:lnTo>
                    <a:pt x="106" y="23"/>
                  </a:lnTo>
                  <a:lnTo>
                    <a:pt x="110" y="45"/>
                  </a:lnTo>
                  <a:lnTo>
                    <a:pt x="110" y="11"/>
                  </a:lnTo>
                  <a:lnTo>
                    <a:pt x="114" y="30"/>
                  </a:lnTo>
                  <a:lnTo>
                    <a:pt x="114" y="53"/>
                  </a:lnTo>
                  <a:lnTo>
                    <a:pt x="114" y="23"/>
                  </a:lnTo>
                  <a:lnTo>
                    <a:pt x="117" y="7"/>
                  </a:lnTo>
                  <a:lnTo>
                    <a:pt x="117" y="45"/>
                  </a:lnTo>
                  <a:lnTo>
                    <a:pt x="121" y="19"/>
                  </a:lnTo>
                  <a:lnTo>
                    <a:pt x="121" y="42"/>
                  </a:lnTo>
                  <a:lnTo>
                    <a:pt x="121" y="19"/>
                  </a:lnTo>
                  <a:lnTo>
                    <a:pt x="125" y="23"/>
                  </a:lnTo>
                  <a:lnTo>
                    <a:pt x="125" y="38"/>
                  </a:lnTo>
                  <a:lnTo>
                    <a:pt x="125" y="19"/>
                  </a:lnTo>
                  <a:lnTo>
                    <a:pt x="129" y="15"/>
                  </a:lnTo>
                  <a:lnTo>
                    <a:pt x="129" y="42"/>
                  </a:lnTo>
                  <a:lnTo>
                    <a:pt x="129" y="26"/>
                  </a:lnTo>
                  <a:lnTo>
                    <a:pt x="133" y="4"/>
                  </a:lnTo>
                  <a:lnTo>
                    <a:pt x="133" y="53"/>
                  </a:lnTo>
                  <a:lnTo>
                    <a:pt x="136" y="15"/>
                  </a:lnTo>
                  <a:lnTo>
                    <a:pt x="136" y="49"/>
                  </a:lnTo>
                  <a:lnTo>
                    <a:pt x="140" y="34"/>
                  </a:lnTo>
                  <a:lnTo>
                    <a:pt x="140" y="11"/>
                  </a:lnTo>
                  <a:lnTo>
                    <a:pt x="140" y="26"/>
                  </a:lnTo>
                  <a:lnTo>
                    <a:pt x="144" y="34"/>
                  </a:lnTo>
                  <a:lnTo>
                    <a:pt x="144" y="15"/>
                  </a:lnTo>
                  <a:lnTo>
                    <a:pt x="144" y="23"/>
                  </a:lnTo>
                  <a:lnTo>
                    <a:pt x="148" y="30"/>
                  </a:lnTo>
                  <a:lnTo>
                    <a:pt x="148" y="15"/>
                  </a:lnTo>
                  <a:lnTo>
                    <a:pt x="148" y="26"/>
                  </a:lnTo>
                  <a:lnTo>
                    <a:pt x="151" y="49"/>
                  </a:lnTo>
                  <a:lnTo>
                    <a:pt x="151" y="0"/>
                  </a:lnTo>
                  <a:lnTo>
                    <a:pt x="155" y="42"/>
                  </a:lnTo>
                  <a:lnTo>
                    <a:pt x="155" y="49"/>
                  </a:lnTo>
                  <a:lnTo>
                    <a:pt x="155" y="15"/>
                  </a:lnTo>
                  <a:lnTo>
                    <a:pt x="159" y="23"/>
                  </a:lnTo>
                  <a:lnTo>
                    <a:pt x="159" y="49"/>
                  </a:lnTo>
                  <a:lnTo>
                    <a:pt x="159" y="30"/>
                  </a:lnTo>
                  <a:lnTo>
                    <a:pt x="163" y="15"/>
                  </a:lnTo>
                  <a:lnTo>
                    <a:pt x="163" y="30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67" y="34"/>
                  </a:lnTo>
                  <a:lnTo>
                    <a:pt x="167" y="26"/>
                  </a:lnTo>
                  <a:lnTo>
                    <a:pt x="170" y="0"/>
                  </a:lnTo>
                  <a:lnTo>
                    <a:pt x="170" y="42"/>
                  </a:lnTo>
                  <a:lnTo>
                    <a:pt x="174" y="15"/>
                  </a:lnTo>
                  <a:lnTo>
                    <a:pt x="174" y="7"/>
                  </a:lnTo>
                  <a:lnTo>
                    <a:pt x="174" y="42"/>
                  </a:lnTo>
                  <a:lnTo>
                    <a:pt x="178" y="30"/>
                  </a:lnTo>
                  <a:lnTo>
                    <a:pt x="178" y="4"/>
                  </a:lnTo>
                  <a:lnTo>
                    <a:pt x="178" y="26"/>
                  </a:lnTo>
                  <a:lnTo>
                    <a:pt x="182" y="49"/>
                  </a:lnTo>
                  <a:lnTo>
                    <a:pt x="182" y="19"/>
                  </a:lnTo>
                  <a:lnTo>
                    <a:pt x="186" y="34"/>
                  </a:lnTo>
                  <a:lnTo>
                    <a:pt x="186" y="23"/>
                  </a:lnTo>
                  <a:lnTo>
                    <a:pt x="186" y="45"/>
                  </a:lnTo>
                  <a:lnTo>
                    <a:pt x="189" y="26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82" name="Freeform 98"/>
            <p:cNvSpPr>
              <a:spLocks/>
            </p:cNvSpPr>
            <p:nvPr/>
          </p:nvSpPr>
          <p:spPr bwMode="auto">
            <a:xfrm>
              <a:off x="6271232" y="3961460"/>
              <a:ext cx="288362" cy="86887"/>
            </a:xfrm>
            <a:custGeom>
              <a:avLst/>
              <a:gdLst>
                <a:gd name="T0" fmla="*/ 0 w 183"/>
                <a:gd name="T1" fmla="*/ 50 h 53"/>
                <a:gd name="T2" fmla="*/ 4 w 183"/>
                <a:gd name="T3" fmla="*/ 19 h 53"/>
                <a:gd name="T4" fmla="*/ 12 w 183"/>
                <a:gd name="T5" fmla="*/ 31 h 53"/>
                <a:gd name="T6" fmla="*/ 16 w 183"/>
                <a:gd name="T7" fmla="*/ 34 h 53"/>
                <a:gd name="T8" fmla="*/ 19 w 183"/>
                <a:gd name="T9" fmla="*/ 27 h 53"/>
                <a:gd name="T10" fmla="*/ 23 w 183"/>
                <a:gd name="T11" fmla="*/ 19 h 53"/>
                <a:gd name="T12" fmla="*/ 27 w 183"/>
                <a:gd name="T13" fmla="*/ 53 h 53"/>
                <a:gd name="T14" fmla="*/ 31 w 183"/>
                <a:gd name="T15" fmla="*/ 46 h 53"/>
                <a:gd name="T16" fmla="*/ 35 w 183"/>
                <a:gd name="T17" fmla="*/ 34 h 53"/>
                <a:gd name="T18" fmla="*/ 38 w 183"/>
                <a:gd name="T19" fmla="*/ 34 h 53"/>
                <a:gd name="T20" fmla="*/ 46 w 183"/>
                <a:gd name="T21" fmla="*/ 50 h 53"/>
                <a:gd name="T22" fmla="*/ 50 w 183"/>
                <a:gd name="T23" fmla="*/ 42 h 53"/>
                <a:gd name="T24" fmla="*/ 54 w 183"/>
                <a:gd name="T25" fmla="*/ 42 h 53"/>
                <a:gd name="T26" fmla="*/ 57 w 183"/>
                <a:gd name="T27" fmla="*/ 42 h 53"/>
                <a:gd name="T28" fmla="*/ 61 w 183"/>
                <a:gd name="T29" fmla="*/ 46 h 53"/>
                <a:gd name="T30" fmla="*/ 65 w 183"/>
                <a:gd name="T31" fmla="*/ 38 h 53"/>
                <a:gd name="T32" fmla="*/ 69 w 183"/>
                <a:gd name="T33" fmla="*/ 42 h 53"/>
                <a:gd name="T34" fmla="*/ 73 w 183"/>
                <a:gd name="T35" fmla="*/ 50 h 53"/>
                <a:gd name="T36" fmla="*/ 80 w 183"/>
                <a:gd name="T37" fmla="*/ 27 h 53"/>
                <a:gd name="T38" fmla="*/ 84 w 183"/>
                <a:gd name="T39" fmla="*/ 38 h 53"/>
                <a:gd name="T40" fmla="*/ 88 w 183"/>
                <a:gd name="T41" fmla="*/ 31 h 53"/>
                <a:gd name="T42" fmla="*/ 92 w 183"/>
                <a:gd name="T43" fmla="*/ 15 h 53"/>
                <a:gd name="T44" fmla="*/ 99 w 183"/>
                <a:gd name="T45" fmla="*/ 27 h 53"/>
                <a:gd name="T46" fmla="*/ 103 w 183"/>
                <a:gd name="T47" fmla="*/ 19 h 53"/>
                <a:gd name="T48" fmla="*/ 107 w 183"/>
                <a:gd name="T49" fmla="*/ 19 h 53"/>
                <a:gd name="T50" fmla="*/ 110 w 183"/>
                <a:gd name="T51" fmla="*/ 8 h 53"/>
                <a:gd name="T52" fmla="*/ 114 w 183"/>
                <a:gd name="T53" fmla="*/ 50 h 53"/>
                <a:gd name="T54" fmla="*/ 118 w 183"/>
                <a:gd name="T55" fmla="*/ 23 h 53"/>
                <a:gd name="T56" fmla="*/ 122 w 183"/>
                <a:gd name="T57" fmla="*/ 38 h 53"/>
                <a:gd name="T58" fmla="*/ 126 w 183"/>
                <a:gd name="T59" fmla="*/ 34 h 53"/>
                <a:gd name="T60" fmla="*/ 129 w 183"/>
                <a:gd name="T61" fmla="*/ 42 h 53"/>
                <a:gd name="T62" fmla="*/ 137 w 183"/>
                <a:gd name="T63" fmla="*/ 50 h 53"/>
                <a:gd name="T64" fmla="*/ 141 w 183"/>
                <a:gd name="T65" fmla="*/ 8 h 53"/>
                <a:gd name="T66" fmla="*/ 145 w 183"/>
                <a:gd name="T67" fmla="*/ 15 h 53"/>
                <a:gd name="T68" fmla="*/ 148 w 183"/>
                <a:gd name="T69" fmla="*/ 15 h 53"/>
                <a:gd name="T70" fmla="*/ 156 w 183"/>
                <a:gd name="T71" fmla="*/ 15 h 53"/>
                <a:gd name="T72" fmla="*/ 160 w 183"/>
                <a:gd name="T73" fmla="*/ 19 h 53"/>
                <a:gd name="T74" fmla="*/ 164 w 183"/>
                <a:gd name="T75" fmla="*/ 8 h 53"/>
                <a:gd name="T76" fmla="*/ 167 w 183"/>
                <a:gd name="T77" fmla="*/ 4 h 53"/>
                <a:gd name="T78" fmla="*/ 171 w 183"/>
                <a:gd name="T79" fmla="*/ 8 h 53"/>
                <a:gd name="T80" fmla="*/ 179 w 183"/>
                <a:gd name="T81" fmla="*/ 31 h 53"/>
                <a:gd name="T82" fmla="*/ 183 w 183"/>
                <a:gd name="T8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" h="53">
                  <a:moveTo>
                    <a:pt x="0" y="34"/>
                  </a:moveTo>
                  <a:lnTo>
                    <a:pt x="0" y="19"/>
                  </a:lnTo>
                  <a:lnTo>
                    <a:pt x="0" y="50"/>
                  </a:lnTo>
                  <a:lnTo>
                    <a:pt x="4" y="53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8" y="53"/>
                  </a:lnTo>
                  <a:lnTo>
                    <a:pt x="8" y="15"/>
                  </a:lnTo>
                  <a:lnTo>
                    <a:pt x="12" y="31"/>
                  </a:lnTo>
                  <a:lnTo>
                    <a:pt x="12" y="34"/>
                  </a:lnTo>
                  <a:lnTo>
                    <a:pt x="12" y="19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6" y="19"/>
                  </a:lnTo>
                  <a:lnTo>
                    <a:pt x="19" y="27"/>
                  </a:lnTo>
                  <a:lnTo>
                    <a:pt x="19" y="50"/>
                  </a:lnTo>
                  <a:lnTo>
                    <a:pt x="19" y="31"/>
                  </a:lnTo>
                  <a:lnTo>
                    <a:pt x="23" y="19"/>
                  </a:lnTo>
                  <a:lnTo>
                    <a:pt x="23" y="50"/>
                  </a:lnTo>
                  <a:lnTo>
                    <a:pt x="27" y="15"/>
                  </a:lnTo>
                  <a:lnTo>
                    <a:pt x="27" y="53"/>
                  </a:lnTo>
                  <a:lnTo>
                    <a:pt x="31" y="31"/>
                  </a:lnTo>
                  <a:lnTo>
                    <a:pt x="31" y="23"/>
                  </a:lnTo>
                  <a:lnTo>
                    <a:pt x="31" y="46"/>
                  </a:lnTo>
                  <a:lnTo>
                    <a:pt x="35" y="34"/>
                  </a:lnTo>
                  <a:lnTo>
                    <a:pt x="35" y="19"/>
                  </a:lnTo>
                  <a:lnTo>
                    <a:pt x="35" y="34"/>
                  </a:lnTo>
                  <a:lnTo>
                    <a:pt x="38" y="34"/>
                  </a:lnTo>
                  <a:lnTo>
                    <a:pt x="38" y="15"/>
                  </a:lnTo>
                  <a:lnTo>
                    <a:pt x="38" y="34"/>
                  </a:lnTo>
                  <a:lnTo>
                    <a:pt x="42" y="50"/>
                  </a:lnTo>
                  <a:lnTo>
                    <a:pt x="42" y="19"/>
                  </a:lnTo>
                  <a:lnTo>
                    <a:pt x="46" y="50"/>
                  </a:lnTo>
                  <a:lnTo>
                    <a:pt x="46" y="8"/>
                  </a:lnTo>
                  <a:lnTo>
                    <a:pt x="50" y="27"/>
                  </a:lnTo>
                  <a:lnTo>
                    <a:pt x="50" y="42"/>
                  </a:lnTo>
                  <a:lnTo>
                    <a:pt x="50" y="23"/>
                  </a:lnTo>
                  <a:lnTo>
                    <a:pt x="54" y="31"/>
                  </a:lnTo>
                  <a:lnTo>
                    <a:pt x="54" y="42"/>
                  </a:lnTo>
                  <a:lnTo>
                    <a:pt x="54" y="23"/>
                  </a:lnTo>
                  <a:lnTo>
                    <a:pt x="57" y="19"/>
                  </a:lnTo>
                  <a:lnTo>
                    <a:pt x="57" y="42"/>
                  </a:lnTo>
                  <a:lnTo>
                    <a:pt x="57" y="4"/>
                  </a:lnTo>
                  <a:lnTo>
                    <a:pt x="61" y="31"/>
                  </a:lnTo>
                  <a:lnTo>
                    <a:pt x="61" y="46"/>
                  </a:lnTo>
                  <a:lnTo>
                    <a:pt x="61" y="19"/>
                  </a:lnTo>
                  <a:lnTo>
                    <a:pt x="65" y="15"/>
                  </a:lnTo>
                  <a:lnTo>
                    <a:pt x="65" y="38"/>
                  </a:lnTo>
                  <a:lnTo>
                    <a:pt x="65" y="23"/>
                  </a:lnTo>
                  <a:lnTo>
                    <a:pt x="69" y="15"/>
                  </a:lnTo>
                  <a:lnTo>
                    <a:pt x="69" y="42"/>
                  </a:lnTo>
                  <a:lnTo>
                    <a:pt x="69" y="31"/>
                  </a:lnTo>
                  <a:lnTo>
                    <a:pt x="73" y="8"/>
                  </a:lnTo>
                  <a:lnTo>
                    <a:pt x="73" y="50"/>
                  </a:lnTo>
                  <a:lnTo>
                    <a:pt x="76" y="31"/>
                  </a:lnTo>
                  <a:lnTo>
                    <a:pt x="76" y="46"/>
                  </a:lnTo>
                  <a:lnTo>
                    <a:pt x="80" y="27"/>
                  </a:lnTo>
                  <a:lnTo>
                    <a:pt x="80" y="15"/>
                  </a:lnTo>
                  <a:lnTo>
                    <a:pt x="80" y="42"/>
                  </a:lnTo>
                  <a:lnTo>
                    <a:pt x="84" y="38"/>
                  </a:lnTo>
                  <a:lnTo>
                    <a:pt x="84" y="8"/>
                  </a:lnTo>
                  <a:lnTo>
                    <a:pt x="84" y="19"/>
                  </a:lnTo>
                  <a:lnTo>
                    <a:pt x="88" y="31"/>
                  </a:lnTo>
                  <a:lnTo>
                    <a:pt x="88" y="4"/>
                  </a:lnTo>
                  <a:lnTo>
                    <a:pt x="92" y="31"/>
                  </a:lnTo>
                  <a:lnTo>
                    <a:pt x="92" y="15"/>
                  </a:lnTo>
                  <a:lnTo>
                    <a:pt x="95" y="42"/>
                  </a:lnTo>
                  <a:lnTo>
                    <a:pt x="95" y="8"/>
                  </a:lnTo>
                  <a:lnTo>
                    <a:pt x="99" y="27"/>
                  </a:lnTo>
                  <a:lnTo>
                    <a:pt x="99" y="53"/>
                  </a:lnTo>
                  <a:lnTo>
                    <a:pt x="99" y="34"/>
                  </a:lnTo>
                  <a:lnTo>
                    <a:pt x="103" y="19"/>
                  </a:lnTo>
                  <a:lnTo>
                    <a:pt x="103" y="34"/>
                  </a:lnTo>
                  <a:lnTo>
                    <a:pt x="103" y="27"/>
                  </a:lnTo>
                  <a:lnTo>
                    <a:pt x="107" y="19"/>
                  </a:lnTo>
                  <a:lnTo>
                    <a:pt x="107" y="38"/>
                  </a:lnTo>
                  <a:lnTo>
                    <a:pt x="107" y="34"/>
                  </a:lnTo>
                  <a:lnTo>
                    <a:pt x="110" y="8"/>
                  </a:lnTo>
                  <a:lnTo>
                    <a:pt x="110" y="42"/>
                  </a:lnTo>
                  <a:lnTo>
                    <a:pt x="114" y="15"/>
                  </a:lnTo>
                  <a:lnTo>
                    <a:pt x="114" y="50"/>
                  </a:lnTo>
                  <a:lnTo>
                    <a:pt x="118" y="46"/>
                  </a:lnTo>
                  <a:lnTo>
                    <a:pt x="118" y="15"/>
                  </a:lnTo>
                  <a:lnTo>
                    <a:pt x="118" y="23"/>
                  </a:lnTo>
                  <a:lnTo>
                    <a:pt x="122" y="31"/>
                  </a:lnTo>
                  <a:lnTo>
                    <a:pt x="122" y="12"/>
                  </a:lnTo>
                  <a:lnTo>
                    <a:pt x="122" y="38"/>
                  </a:lnTo>
                  <a:lnTo>
                    <a:pt x="126" y="19"/>
                  </a:lnTo>
                  <a:lnTo>
                    <a:pt x="126" y="12"/>
                  </a:lnTo>
                  <a:lnTo>
                    <a:pt x="126" y="34"/>
                  </a:lnTo>
                  <a:lnTo>
                    <a:pt x="129" y="31"/>
                  </a:lnTo>
                  <a:lnTo>
                    <a:pt x="129" y="15"/>
                  </a:lnTo>
                  <a:lnTo>
                    <a:pt x="129" y="42"/>
                  </a:lnTo>
                  <a:lnTo>
                    <a:pt x="133" y="50"/>
                  </a:lnTo>
                  <a:lnTo>
                    <a:pt x="133" y="19"/>
                  </a:lnTo>
                  <a:lnTo>
                    <a:pt x="137" y="50"/>
                  </a:lnTo>
                  <a:lnTo>
                    <a:pt x="137" y="12"/>
                  </a:lnTo>
                  <a:lnTo>
                    <a:pt x="141" y="31"/>
                  </a:lnTo>
                  <a:lnTo>
                    <a:pt x="141" y="8"/>
                  </a:lnTo>
                  <a:lnTo>
                    <a:pt x="145" y="15"/>
                  </a:lnTo>
                  <a:lnTo>
                    <a:pt x="145" y="23"/>
                  </a:lnTo>
                  <a:lnTo>
                    <a:pt x="145" y="15"/>
                  </a:lnTo>
                  <a:lnTo>
                    <a:pt x="148" y="31"/>
                  </a:lnTo>
                  <a:lnTo>
                    <a:pt x="148" y="46"/>
                  </a:lnTo>
                  <a:lnTo>
                    <a:pt x="148" y="15"/>
                  </a:lnTo>
                  <a:lnTo>
                    <a:pt x="152" y="0"/>
                  </a:lnTo>
                  <a:lnTo>
                    <a:pt x="152" y="53"/>
                  </a:lnTo>
                  <a:lnTo>
                    <a:pt x="156" y="15"/>
                  </a:lnTo>
                  <a:lnTo>
                    <a:pt x="156" y="42"/>
                  </a:lnTo>
                  <a:lnTo>
                    <a:pt x="160" y="27"/>
                  </a:lnTo>
                  <a:lnTo>
                    <a:pt x="160" y="19"/>
                  </a:lnTo>
                  <a:lnTo>
                    <a:pt x="160" y="31"/>
                  </a:lnTo>
                  <a:lnTo>
                    <a:pt x="164" y="19"/>
                  </a:lnTo>
                  <a:lnTo>
                    <a:pt x="164" y="8"/>
                  </a:lnTo>
                  <a:lnTo>
                    <a:pt x="164" y="31"/>
                  </a:lnTo>
                  <a:lnTo>
                    <a:pt x="167" y="27"/>
                  </a:lnTo>
                  <a:lnTo>
                    <a:pt x="167" y="4"/>
                  </a:lnTo>
                  <a:lnTo>
                    <a:pt x="167" y="23"/>
                  </a:lnTo>
                  <a:lnTo>
                    <a:pt x="171" y="42"/>
                  </a:lnTo>
                  <a:lnTo>
                    <a:pt x="171" y="8"/>
                  </a:lnTo>
                  <a:lnTo>
                    <a:pt x="175" y="38"/>
                  </a:lnTo>
                  <a:lnTo>
                    <a:pt x="175" y="12"/>
                  </a:lnTo>
                  <a:lnTo>
                    <a:pt x="179" y="31"/>
                  </a:lnTo>
                  <a:lnTo>
                    <a:pt x="179" y="46"/>
                  </a:lnTo>
                  <a:lnTo>
                    <a:pt x="179" y="19"/>
                  </a:lnTo>
                  <a:lnTo>
                    <a:pt x="183" y="12"/>
                  </a:lnTo>
                  <a:lnTo>
                    <a:pt x="183" y="27"/>
                  </a:lnTo>
                  <a:lnTo>
                    <a:pt x="183" y="23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83" name="Freeform 99"/>
            <p:cNvSpPr>
              <a:spLocks/>
            </p:cNvSpPr>
            <p:nvPr/>
          </p:nvSpPr>
          <p:spPr bwMode="auto">
            <a:xfrm>
              <a:off x="6526638" y="3950128"/>
              <a:ext cx="296601" cy="101996"/>
            </a:xfrm>
            <a:custGeom>
              <a:avLst/>
              <a:gdLst>
                <a:gd name="T0" fmla="*/ 3 w 189"/>
                <a:gd name="T1" fmla="*/ 45 h 64"/>
                <a:gd name="T2" fmla="*/ 7 w 189"/>
                <a:gd name="T3" fmla="*/ 57 h 64"/>
                <a:gd name="T4" fmla="*/ 11 w 189"/>
                <a:gd name="T5" fmla="*/ 41 h 64"/>
                <a:gd name="T6" fmla="*/ 15 w 189"/>
                <a:gd name="T7" fmla="*/ 38 h 64"/>
                <a:gd name="T8" fmla="*/ 19 w 189"/>
                <a:gd name="T9" fmla="*/ 30 h 64"/>
                <a:gd name="T10" fmla="*/ 26 w 189"/>
                <a:gd name="T11" fmla="*/ 38 h 64"/>
                <a:gd name="T12" fmla="*/ 30 w 189"/>
                <a:gd name="T13" fmla="*/ 41 h 64"/>
                <a:gd name="T14" fmla="*/ 34 w 189"/>
                <a:gd name="T15" fmla="*/ 49 h 64"/>
                <a:gd name="T16" fmla="*/ 38 w 189"/>
                <a:gd name="T17" fmla="*/ 26 h 64"/>
                <a:gd name="T18" fmla="*/ 45 w 189"/>
                <a:gd name="T19" fmla="*/ 26 h 64"/>
                <a:gd name="T20" fmla="*/ 49 w 189"/>
                <a:gd name="T21" fmla="*/ 19 h 64"/>
                <a:gd name="T22" fmla="*/ 53 w 189"/>
                <a:gd name="T23" fmla="*/ 3 h 64"/>
                <a:gd name="T24" fmla="*/ 57 w 189"/>
                <a:gd name="T25" fmla="*/ 41 h 64"/>
                <a:gd name="T26" fmla="*/ 60 w 189"/>
                <a:gd name="T27" fmla="*/ 53 h 64"/>
                <a:gd name="T28" fmla="*/ 64 w 189"/>
                <a:gd name="T29" fmla="*/ 41 h 64"/>
                <a:gd name="T30" fmla="*/ 72 w 189"/>
                <a:gd name="T31" fmla="*/ 34 h 64"/>
                <a:gd name="T32" fmla="*/ 75 w 189"/>
                <a:gd name="T33" fmla="*/ 30 h 64"/>
                <a:gd name="T34" fmla="*/ 79 w 189"/>
                <a:gd name="T35" fmla="*/ 49 h 64"/>
                <a:gd name="T36" fmla="*/ 83 w 189"/>
                <a:gd name="T37" fmla="*/ 11 h 64"/>
                <a:gd name="T38" fmla="*/ 91 w 189"/>
                <a:gd name="T39" fmla="*/ 15 h 64"/>
                <a:gd name="T40" fmla="*/ 94 w 189"/>
                <a:gd name="T41" fmla="*/ 26 h 64"/>
                <a:gd name="T42" fmla="*/ 98 w 189"/>
                <a:gd name="T43" fmla="*/ 19 h 64"/>
                <a:gd name="T44" fmla="*/ 102 w 189"/>
                <a:gd name="T45" fmla="*/ 11 h 64"/>
                <a:gd name="T46" fmla="*/ 106 w 189"/>
                <a:gd name="T47" fmla="*/ 3 h 64"/>
                <a:gd name="T48" fmla="*/ 110 w 189"/>
                <a:gd name="T49" fmla="*/ 19 h 64"/>
                <a:gd name="T50" fmla="*/ 113 w 189"/>
                <a:gd name="T51" fmla="*/ 7 h 64"/>
                <a:gd name="T52" fmla="*/ 117 w 189"/>
                <a:gd name="T53" fmla="*/ 7 h 64"/>
                <a:gd name="T54" fmla="*/ 125 w 189"/>
                <a:gd name="T55" fmla="*/ 34 h 64"/>
                <a:gd name="T56" fmla="*/ 129 w 189"/>
                <a:gd name="T57" fmla="*/ 19 h 64"/>
                <a:gd name="T58" fmla="*/ 132 w 189"/>
                <a:gd name="T59" fmla="*/ 45 h 64"/>
                <a:gd name="T60" fmla="*/ 136 w 189"/>
                <a:gd name="T61" fmla="*/ 34 h 64"/>
                <a:gd name="T62" fmla="*/ 140 w 189"/>
                <a:gd name="T63" fmla="*/ 53 h 64"/>
                <a:gd name="T64" fmla="*/ 144 w 189"/>
                <a:gd name="T65" fmla="*/ 41 h 64"/>
                <a:gd name="T66" fmla="*/ 151 w 189"/>
                <a:gd name="T67" fmla="*/ 15 h 64"/>
                <a:gd name="T68" fmla="*/ 155 w 189"/>
                <a:gd name="T69" fmla="*/ 15 h 64"/>
                <a:gd name="T70" fmla="*/ 159 w 189"/>
                <a:gd name="T71" fmla="*/ 0 h 64"/>
                <a:gd name="T72" fmla="*/ 163 w 189"/>
                <a:gd name="T73" fmla="*/ 22 h 64"/>
                <a:gd name="T74" fmla="*/ 170 w 189"/>
                <a:gd name="T75" fmla="*/ 45 h 64"/>
                <a:gd name="T76" fmla="*/ 174 w 189"/>
                <a:gd name="T77" fmla="*/ 41 h 64"/>
                <a:gd name="T78" fmla="*/ 178 w 189"/>
                <a:gd name="T79" fmla="*/ 41 h 64"/>
                <a:gd name="T80" fmla="*/ 182 w 189"/>
                <a:gd name="T81" fmla="*/ 41 h 64"/>
                <a:gd name="T82" fmla="*/ 189 w 189"/>
                <a:gd name="T83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9" h="64">
                  <a:moveTo>
                    <a:pt x="0" y="30"/>
                  </a:moveTo>
                  <a:lnTo>
                    <a:pt x="3" y="34"/>
                  </a:lnTo>
                  <a:lnTo>
                    <a:pt x="3" y="45"/>
                  </a:lnTo>
                  <a:lnTo>
                    <a:pt x="3" y="3"/>
                  </a:lnTo>
                  <a:lnTo>
                    <a:pt x="7" y="41"/>
                  </a:lnTo>
                  <a:lnTo>
                    <a:pt x="7" y="57"/>
                  </a:lnTo>
                  <a:lnTo>
                    <a:pt x="7" y="19"/>
                  </a:lnTo>
                  <a:lnTo>
                    <a:pt x="11" y="15"/>
                  </a:lnTo>
                  <a:lnTo>
                    <a:pt x="11" y="41"/>
                  </a:lnTo>
                  <a:lnTo>
                    <a:pt x="11" y="30"/>
                  </a:lnTo>
                  <a:lnTo>
                    <a:pt x="15" y="11"/>
                  </a:lnTo>
                  <a:lnTo>
                    <a:pt x="15" y="38"/>
                  </a:lnTo>
                  <a:lnTo>
                    <a:pt x="19" y="26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22" y="7"/>
                  </a:lnTo>
                  <a:lnTo>
                    <a:pt x="22" y="64"/>
                  </a:lnTo>
                  <a:lnTo>
                    <a:pt x="26" y="38"/>
                  </a:lnTo>
                  <a:lnTo>
                    <a:pt x="26" y="11"/>
                  </a:lnTo>
                  <a:lnTo>
                    <a:pt x="26" y="34"/>
                  </a:lnTo>
                  <a:lnTo>
                    <a:pt x="30" y="41"/>
                  </a:lnTo>
                  <a:lnTo>
                    <a:pt x="30" y="19"/>
                  </a:lnTo>
                  <a:lnTo>
                    <a:pt x="30" y="30"/>
                  </a:lnTo>
                  <a:lnTo>
                    <a:pt x="34" y="49"/>
                  </a:lnTo>
                  <a:lnTo>
                    <a:pt x="34" y="15"/>
                  </a:lnTo>
                  <a:lnTo>
                    <a:pt x="38" y="30"/>
                  </a:lnTo>
                  <a:lnTo>
                    <a:pt x="38" y="26"/>
                  </a:lnTo>
                  <a:lnTo>
                    <a:pt x="41" y="45"/>
                  </a:lnTo>
                  <a:lnTo>
                    <a:pt x="41" y="11"/>
                  </a:lnTo>
                  <a:lnTo>
                    <a:pt x="45" y="26"/>
                  </a:lnTo>
                  <a:lnTo>
                    <a:pt x="45" y="41"/>
                  </a:lnTo>
                  <a:lnTo>
                    <a:pt x="45" y="19"/>
                  </a:lnTo>
                  <a:lnTo>
                    <a:pt x="49" y="19"/>
                  </a:lnTo>
                  <a:lnTo>
                    <a:pt x="49" y="53"/>
                  </a:lnTo>
                  <a:lnTo>
                    <a:pt x="49" y="38"/>
                  </a:lnTo>
                  <a:lnTo>
                    <a:pt x="53" y="3"/>
                  </a:lnTo>
                  <a:lnTo>
                    <a:pt x="53" y="41"/>
                  </a:lnTo>
                  <a:lnTo>
                    <a:pt x="57" y="38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60" y="15"/>
                  </a:lnTo>
                  <a:lnTo>
                    <a:pt x="60" y="53"/>
                  </a:lnTo>
                  <a:lnTo>
                    <a:pt x="64" y="34"/>
                  </a:lnTo>
                  <a:lnTo>
                    <a:pt x="64" y="7"/>
                  </a:lnTo>
                  <a:lnTo>
                    <a:pt x="64" y="41"/>
                  </a:lnTo>
                  <a:lnTo>
                    <a:pt x="68" y="11"/>
                  </a:lnTo>
                  <a:lnTo>
                    <a:pt x="68" y="38"/>
                  </a:lnTo>
                  <a:lnTo>
                    <a:pt x="72" y="34"/>
                  </a:lnTo>
                  <a:lnTo>
                    <a:pt x="72" y="26"/>
                  </a:lnTo>
                  <a:lnTo>
                    <a:pt x="72" y="38"/>
                  </a:lnTo>
                  <a:lnTo>
                    <a:pt x="75" y="30"/>
                  </a:lnTo>
                  <a:lnTo>
                    <a:pt x="75" y="15"/>
                  </a:lnTo>
                  <a:lnTo>
                    <a:pt x="75" y="41"/>
                  </a:lnTo>
                  <a:lnTo>
                    <a:pt x="79" y="49"/>
                  </a:lnTo>
                  <a:lnTo>
                    <a:pt x="79" y="19"/>
                  </a:lnTo>
                  <a:lnTo>
                    <a:pt x="83" y="38"/>
                  </a:lnTo>
                  <a:lnTo>
                    <a:pt x="83" y="11"/>
                  </a:lnTo>
                  <a:lnTo>
                    <a:pt x="87" y="38"/>
                  </a:lnTo>
                  <a:lnTo>
                    <a:pt x="87" y="3"/>
                  </a:lnTo>
                  <a:lnTo>
                    <a:pt x="91" y="15"/>
                  </a:lnTo>
                  <a:lnTo>
                    <a:pt x="91" y="38"/>
                  </a:lnTo>
                  <a:lnTo>
                    <a:pt x="91" y="30"/>
                  </a:lnTo>
                  <a:lnTo>
                    <a:pt x="94" y="26"/>
                  </a:lnTo>
                  <a:lnTo>
                    <a:pt x="94" y="34"/>
                  </a:lnTo>
                  <a:lnTo>
                    <a:pt x="94" y="22"/>
                  </a:lnTo>
                  <a:lnTo>
                    <a:pt x="98" y="19"/>
                  </a:lnTo>
                  <a:lnTo>
                    <a:pt x="98" y="45"/>
                  </a:lnTo>
                  <a:lnTo>
                    <a:pt x="98" y="38"/>
                  </a:lnTo>
                  <a:lnTo>
                    <a:pt x="102" y="11"/>
                  </a:lnTo>
                  <a:lnTo>
                    <a:pt x="102" y="49"/>
                  </a:lnTo>
                  <a:lnTo>
                    <a:pt x="106" y="19"/>
                  </a:lnTo>
                  <a:lnTo>
                    <a:pt x="106" y="3"/>
                  </a:lnTo>
                  <a:lnTo>
                    <a:pt x="106" y="34"/>
                  </a:lnTo>
                  <a:lnTo>
                    <a:pt x="110" y="38"/>
                  </a:lnTo>
                  <a:lnTo>
                    <a:pt x="110" y="19"/>
                  </a:lnTo>
                  <a:lnTo>
                    <a:pt x="110" y="22"/>
                  </a:lnTo>
                  <a:lnTo>
                    <a:pt x="113" y="19"/>
                  </a:lnTo>
                  <a:lnTo>
                    <a:pt x="113" y="7"/>
                  </a:lnTo>
                  <a:lnTo>
                    <a:pt x="113" y="34"/>
                  </a:lnTo>
                  <a:lnTo>
                    <a:pt x="117" y="53"/>
                  </a:lnTo>
                  <a:lnTo>
                    <a:pt x="117" y="7"/>
                  </a:lnTo>
                  <a:lnTo>
                    <a:pt x="121" y="38"/>
                  </a:lnTo>
                  <a:lnTo>
                    <a:pt x="121" y="15"/>
                  </a:lnTo>
                  <a:lnTo>
                    <a:pt x="125" y="34"/>
                  </a:lnTo>
                  <a:lnTo>
                    <a:pt x="125" y="41"/>
                  </a:lnTo>
                  <a:lnTo>
                    <a:pt x="125" y="15"/>
                  </a:lnTo>
                  <a:lnTo>
                    <a:pt x="129" y="19"/>
                  </a:lnTo>
                  <a:lnTo>
                    <a:pt x="129" y="34"/>
                  </a:lnTo>
                  <a:lnTo>
                    <a:pt x="129" y="22"/>
                  </a:lnTo>
                  <a:lnTo>
                    <a:pt x="132" y="45"/>
                  </a:lnTo>
                  <a:lnTo>
                    <a:pt x="132" y="11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36" y="15"/>
                  </a:lnTo>
                  <a:lnTo>
                    <a:pt x="140" y="30"/>
                  </a:lnTo>
                  <a:lnTo>
                    <a:pt x="140" y="53"/>
                  </a:lnTo>
                  <a:lnTo>
                    <a:pt x="140" y="22"/>
                  </a:lnTo>
                  <a:lnTo>
                    <a:pt x="144" y="0"/>
                  </a:lnTo>
                  <a:lnTo>
                    <a:pt x="144" y="41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51" y="15"/>
                  </a:lnTo>
                  <a:lnTo>
                    <a:pt x="151" y="49"/>
                  </a:lnTo>
                  <a:lnTo>
                    <a:pt x="155" y="26"/>
                  </a:lnTo>
                  <a:lnTo>
                    <a:pt x="155" y="15"/>
                  </a:lnTo>
                  <a:lnTo>
                    <a:pt x="155" y="45"/>
                  </a:lnTo>
                  <a:lnTo>
                    <a:pt x="159" y="38"/>
                  </a:lnTo>
                  <a:lnTo>
                    <a:pt x="159" y="0"/>
                  </a:lnTo>
                  <a:lnTo>
                    <a:pt x="159" y="11"/>
                  </a:lnTo>
                  <a:lnTo>
                    <a:pt x="163" y="41"/>
                  </a:lnTo>
                  <a:lnTo>
                    <a:pt x="163" y="22"/>
                  </a:lnTo>
                  <a:lnTo>
                    <a:pt x="167" y="30"/>
                  </a:lnTo>
                  <a:lnTo>
                    <a:pt x="167" y="19"/>
                  </a:lnTo>
                  <a:lnTo>
                    <a:pt x="170" y="45"/>
                  </a:lnTo>
                  <a:lnTo>
                    <a:pt x="170" y="15"/>
                  </a:lnTo>
                  <a:lnTo>
                    <a:pt x="174" y="26"/>
                  </a:lnTo>
                  <a:lnTo>
                    <a:pt x="174" y="41"/>
                  </a:lnTo>
                  <a:lnTo>
                    <a:pt x="174" y="19"/>
                  </a:lnTo>
                  <a:lnTo>
                    <a:pt x="178" y="15"/>
                  </a:lnTo>
                  <a:lnTo>
                    <a:pt x="178" y="41"/>
                  </a:lnTo>
                  <a:lnTo>
                    <a:pt x="178" y="34"/>
                  </a:lnTo>
                  <a:lnTo>
                    <a:pt x="182" y="11"/>
                  </a:lnTo>
                  <a:lnTo>
                    <a:pt x="182" y="41"/>
                  </a:lnTo>
                  <a:lnTo>
                    <a:pt x="186" y="19"/>
                  </a:lnTo>
                  <a:lnTo>
                    <a:pt x="186" y="38"/>
                  </a:lnTo>
                  <a:lnTo>
                    <a:pt x="189" y="26"/>
                  </a:lnTo>
                  <a:lnTo>
                    <a:pt x="189" y="22"/>
                  </a:lnTo>
                  <a:lnTo>
                    <a:pt x="189" y="34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84" name="Freeform 100"/>
            <p:cNvSpPr>
              <a:spLocks/>
            </p:cNvSpPr>
            <p:nvPr/>
          </p:nvSpPr>
          <p:spPr bwMode="auto">
            <a:xfrm>
              <a:off x="6860315" y="3938794"/>
              <a:ext cx="292480" cy="90664"/>
            </a:xfrm>
            <a:custGeom>
              <a:avLst/>
              <a:gdLst>
                <a:gd name="T0" fmla="*/ 4 w 186"/>
                <a:gd name="T1" fmla="*/ 19 h 57"/>
                <a:gd name="T2" fmla="*/ 8 w 186"/>
                <a:gd name="T3" fmla="*/ 53 h 57"/>
                <a:gd name="T4" fmla="*/ 12 w 186"/>
                <a:gd name="T5" fmla="*/ 30 h 57"/>
                <a:gd name="T6" fmla="*/ 16 w 186"/>
                <a:gd name="T7" fmla="*/ 46 h 57"/>
                <a:gd name="T8" fmla="*/ 19 w 186"/>
                <a:gd name="T9" fmla="*/ 27 h 57"/>
                <a:gd name="T10" fmla="*/ 27 w 186"/>
                <a:gd name="T11" fmla="*/ 46 h 57"/>
                <a:gd name="T12" fmla="*/ 31 w 186"/>
                <a:gd name="T13" fmla="*/ 27 h 57"/>
                <a:gd name="T14" fmla="*/ 34 w 186"/>
                <a:gd name="T15" fmla="*/ 27 h 57"/>
                <a:gd name="T16" fmla="*/ 38 w 186"/>
                <a:gd name="T17" fmla="*/ 23 h 57"/>
                <a:gd name="T18" fmla="*/ 42 w 186"/>
                <a:gd name="T19" fmla="*/ 23 h 57"/>
                <a:gd name="T20" fmla="*/ 46 w 186"/>
                <a:gd name="T21" fmla="*/ 53 h 57"/>
                <a:gd name="T22" fmla="*/ 50 w 186"/>
                <a:gd name="T23" fmla="*/ 30 h 57"/>
                <a:gd name="T24" fmla="*/ 53 w 186"/>
                <a:gd name="T25" fmla="*/ 34 h 57"/>
                <a:gd name="T26" fmla="*/ 57 w 186"/>
                <a:gd name="T27" fmla="*/ 38 h 57"/>
                <a:gd name="T28" fmla="*/ 65 w 186"/>
                <a:gd name="T29" fmla="*/ 34 h 57"/>
                <a:gd name="T30" fmla="*/ 69 w 186"/>
                <a:gd name="T31" fmla="*/ 38 h 57"/>
                <a:gd name="T32" fmla="*/ 72 w 186"/>
                <a:gd name="T33" fmla="*/ 23 h 57"/>
                <a:gd name="T34" fmla="*/ 76 w 186"/>
                <a:gd name="T35" fmla="*/ 19 h 57"/>
                <a:gd name="T36" fmla="*/ 80 w 186"/>
                <a:gd name="T37" fmla="*/ 30 h 57"/>
                <a:gd name="T38" fmla="*/ 84 w 186"/>
                <a:gd name="T39" fmla="*/ 38 h 57"/>
                <a:gd name="T40" fmla="*/ 91 w 186"/>
                <a:gd name="T41" fmla="*/ 42 h 57"/>
                <a:gd name="T42" fmla="*/ 95 w 186"/>
                <a:gd name="T43" fmla="*/ 23 h 57"/>
                <a:gd name="T44" fmla="*/ 99 w 186"/>
                <a:gd name="T45" fmla="*/ 11 h 57"/>
                <a:gd name="T46" fmla="*/ 103 w 186"/>
                <a:gd name="T47" fmla="*/ 11 h 57"/>
                <a:gd name="T48" fmla="*/ 110 w 186"/>
                <a:gd name="T49" fmla="*/ 34 h 57"/>
                <a:gd name="T50" fmla="*/ 114 w 186"/>
                <a:gd name="T51" fmla="*/ 53 h 57"/>
                <a:gd name="T52" fmla="*/ 118 w 186"/>
                <a:gd name="T53" fmla="*/ 53 h 57"/>
                <a:gd name="T54" fmla="*/ 122 w 186"/>
                <a:gd name="T55" fmla="*/ 46 h 57"/>
                <a:gd name="T56" fmla="*/ 129 w 186"/>
                <a:gd name="T57" fmla="*/ 23 h 57"/>
                <a:gd name="T58" fmla="*/ 129 w 186"/>
                <a:gd name="T59" fmla="*/ 38 h 57"/>
                <a:gd name="T60" fmla="*/ 133 w 186"/>
                <a:gd name="T61" fmla="*/ 42 h 57"/>
                <a:gd name="T62" fmla="*/ 141 w 186"/>
                <a:gd name="T63" fmla="*/ 27 h 57"/>
                <a:gd name="T64" fmla="*/ 145 w 186"/>
                <a:gd name="T65" fmla="*/ 53 h 57"/>
                <a:gd name="T66" fmla="*/ 148 w 186"/>
                <a:gd name="T67" fmla="*/ 30 h 57"/>
                <a:gd name="T68" fmla="*/ 152 w 186"/>
                <a:gd name="T69" fmla="*/ 15 h 57"/>
                <a:gd name="T70" fmla="*/ 160 w 186"/>
                <a:gd name="T71" fmla="*/ 27 h 57"/>
                <a:gd name="T72" fmla="*/ 164 w 186"/>
                <a:gd name="T73" fmla="*/ 30 h 57"/>
                <a:gd name="T74" fmla="*/ 167 w 186"/>
                <a:gd name="T75" fmla="*/ 27 h 57"/>
                <a:gd name="T76" fmla="*/ 171 w 186"/>
                <a:gd name="T77" fmla="*/ 11 h 57"/>
                <a:gd name="T78" fmla="*/ 175 w 186"/>
                <a:gd name="T79" fmla="*/ 27 h 57"/>
                <a:gd name="T80" fmla="*/ 179 w 186"/>
                <a:gd name="T81" fmla="*/ 23 h 57"/>
                <a:gd name="T82" fmla="*/ 182 w 186"/>
                <a:gd name="T8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57">
                  <a:moveTo>
                    <a:pt x="0" y="42"/>
                  </a:moveTo>
                  <a:lnTo>
                    <a:pt x="4" y="27"/>
                  </a:lnTo>
                  <a:lnTo>
                    <a:pt x="4" y="19"/>
                  </a:lnTo>
                  <a:lnTo>
                    <a:pt x="4" y="53"/>
                  </a:lnTo>
                  <a:lnTo>
                    <a:pt x="8" y="11"/>
                  </a:lnTo>
                  <a:lnTo>
                    <a:pt x="8" y="53"/>
                  </a:lnTo>
                  <a:lnTo>
                    <a:pt x="12" y="46"/>
                  </a:lnTo>
                  <a:lnTo>
                    <a:pt x="12" y="23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6" y="46"/>
                  </a:lnTo>
                  <a:lnTo>
                    <a:pt x="19" y="42"/>
                  </a:lnTo>
                  <a:lnTo>
                    <a:pt x="19" y="15"/>
                  </a:lnTo>
                  <a:lnTo>
                    <a:pt x="19" y="27"/>
                  </a:lnTo>
                  <a:lnTo>
                    <a:pt x="23" y="53"/>
                  </a:lnTo>
                  <a:lnTo>
                    <a:pt x="23" y="15"/>
                  </a:lnTo>
                  <a:lnTo>
                    <a:pt x="27" y="46"/>
                  </a:lnTo>
                  <a:lnTo>
                    <a:pt x="27" y="49"/>
                  </a:lnTo>
                  <a:lnTo>
                    <a:pt x="27" y="19"/>
                  </a:lnTo>
                  <a:lnTo>
                    <a:pt x="31" y="27"/>
                  </a:lnTo>
                  <a:lnTo>
                    <a:pt x="31" y="38"/>
                  </a:lnTo>
                  <a:lnTo>
                    <a:pt x="31" y="23"/>
                  </a:lnTo>
                  <a:lnTo>
                    <a:pt x="34" y="27"/>
                  </a:lnTo>
                  <a:lnTo>
                    <a:pt x="34" y="46"/>
                  </a:lnTo>
                  <a:lnTo>
                    <a:pt x="34" y="34"/>
                  </a:lnTo>
                  <a:lnTo>
                    <a:pt x="38" y="23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2" y="23"/>
                  </a:lnTo>
                  <a:lnTo>
                    <a:pt x="42" y="49"/>
                  </a:lnTo>
                  <a:lnTo>
                    <a:pt x="46" y="15"/>
                  </a:lnTo>
                  <a:lnTo>
                    <a:pt x="46" y="53"/>
                  </a:lnTo>
                  <a:lnTo>
                    <a:pt x="50" y="46"/>
                  </a:lnTo>
                  <a:lnTo>
                    <a:pt x="50" y="19"/>
                  </a:lnTo>
                  <a:lnTo>
                    <a:pt x="50" y="30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53" y="34"/>
                  </a:lnTo>
                  <a:lnTo>
                    <a:pt x="57" y="38"/>
                  </a:lnTo>
                  <a:lnTo>
                    <a:pt x="57" y="27"/>
                  </a:lnTo>
                  <a:lnTo>
                    <a:pt x="57" y="38"/>
                  </a:lnTo>
                  <a:lnTo>
                    <a:pt x="61" y="57"/>
                  </a:lnTo>
                  <a:lnTo>
                    <a:pt x="61" y="0"/>
                  </a:lnTo>
                  <a:lnTo>
                    <a:pt x="65" y="34"/>
                  </a:lnTo>
                  <a:lnTo>
                    <a:pt x="65" y="53"/>
                  </a:lnTo>
                  <a:lnTo>
                    <a:pt x="65" y="23"/>
                  </a:lnTo>
                  <a:lnTo>
                    <a:pt x="69" y="38"/>
                  </a:lnTo>
                  <a:lnTo>
                    <a:pt x="69" y="34"/>
                  </a:lnTo>
                  <a:lnTo>
                    <a:pt x="72" y="49"/>
                  </a:lnTo>
                  <a:lnTo>
                    <a:pt x="72" y="23"/>
                  </a:lnTo>
                  <a:lnTo>
                    <a:pt x="76" y="46"/>
                  </a:lnTo>
                  <a:lnTo>
                    <a:pt x="76" y="49"/>
                  </a:lnTo>
                  <a:lnTo>
                    <a:pt x="76" y="19"/>
                  </a:lnTo>
                  <a:lnTo>
                    <a:pt x="80" y="27"/>
                  </a:lnTo>
                  <a:lnTo>
                    <a:pt x="80" y="49"/>
                  </a:lnTo>
                  <a:lnTo>
                    <a:pt x="80" y="30"/>
                  </a:lnTo>
                  <a:lnTo>
                    <a:pt x="84" y="19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8" y="15"/>
                  </a:lnTo>
                  <a:lnTo>
                    <a:pt x="88" y="57"/>
                  </a:lnTo>
                  <a:lnTo>
                    <a:pt x="91" y="42"/>
                  </a:lnTo>
                  <a:lnTo>
                    <a:pt x="91" y="30"/>
                  </a:lnTo>
                  <a:lnTo>
                    <a:pt x="91" y="34"/>
                  </a:lnTo>
                  <a:lnTo>
                    <a:pt x="95" y="23"/>
                  </a:lnTo>
                  <a:lnTo>
                    <a:pt x="95" y="53"/>
                  </a:lnTo>
                  <a:lnTo>
                    <a:pt x="99" y="38"/>
                  </a:lnTo>
                  <a:lnTo>
                    <a:pt x="99" y="11"/>
                  </a:lnTo>
                  <a:lnTo>
                    <a:pt x="99" y="38"/>
                  </a:lnTo>
                  <a:lnTo>
                    <a:pt x="103" y="57"/>
                  </a:lnTo>
                  <a:lnTo>
                    <a:pt x="103" y="11"/>
                  </a:lnTo>
                  <a:lnTo>
                    <a:pt x="107" y="38"/>
                  </a:lnTo>
                  <a:lnTo>
                    <a:pt x="107" y="27"/>
                  </a:lnTo>
                  <a:lnTo>
                    <a:pt x="110" y="34"/>
                  </a:lnTo>
                  <a:lnTo>
                    <a:pt x="110" y="23"/>
                  </a:lnTo>
                  <a:lnTo>
                    <a:pt x="114" y="46"/>
                  </a:lnTo>
                  <a:lnTo>
                    <a:pt x="114" y="53"/>
                  </a:lnTo>
                  <a:lnTo>
                    <a:pt x="114" y="19"/>
                  </a:lnTo>
                  <a:lnTo>
                    <a:pt x="118" y="19"/>
                  </a:lnTo>
                  <a:lnTo>
                    <a:pt x="118" y="53"/>
                  </a:lnTo>
                  <a:lnTo>
                    <a:pt x="118" y="46"/>
                  </a:lnTo>
                  <a:lnTo>
                    <a:pt x="122" y="27"/>
                  </a:lnTo>
                  <a:lnTo>
                    <a:pt x="122" y="46"/>
                  </a:lnTo>
                  <a:lnTo>
                    <a:pt x="126" y="19"/>
                  </a:lnTo>
                  <a:lnTo>
                    <a:pt x="126" y="38"/>
                  </a:lnTo>
                  <a:lnTo>
                    <a:pt x="129" y="23"/>
                  </a:lnTo>
                  <a:lnTo>
                    <a:pt x="129" y="42"/>
                  </a:lnTo>
                  <a:lnTo>
                    <a:pt x="129" y="19"/>
                  </a:lnTo>
                  <a:lnTo>
                    <a:pt x="129" y="38"/>
                  </a:lnTo>
                  <a:lnTo>
                    <a:pt x="133" y="27"/>
                  </a:lnTo>
                  <a:lnTo>
                    <a:pt x="133" y="46"/>
                  </a:lnTo>
                  <a:lnTo>
                    <a:pt x="133" y="42"/>
                  </a:lnTo>
                  <a:lnTo>
                    <a:pt x="137" y="19"/>
                  </a:lnTo>
                  <a:lnTo>
                    <a:pt x="137" y="49"/>
                  </a:lnTo>
                  <a:lnTo>
                    <a:pt x="141" y="27"/>
                  </a:lnTo>
                  <a:lnTo>
                    <a:pt x="141" y="15"/>
                  </a:lnTo>
                  <a:lnTo>
                    <a:pt x="141" y="46"/>
                  </a:lnTo>
                  <a:lnTo>
                    <a:pt x="145" y="53"/>
                  </a:lnTo>
                  <a:lnTo>
                    <a:pt x="145" y="27"/>
                  </a:lnTo>
                  <a:lnTo>
                    <a:pt x="148" y="38"/>
                  </a:lnTo>
                  <a:lnTo>
                    <a:pt x="148" y="30"/>
                  </a:lnTo>
                  <a:lnTo>
                    <a:pt x="148" y="42"/>
                  </a:lnTo>
                  <a:lnTo>
                    <a:pt x="152" y="49"/>
                  </a:lnTo>
                  <a:lnTo>
                    <a:pt x="152" y="15"/>
                  </a:lnTo>
                  <a:lnTo>
                    <a:pt x="156" y="49"/>
                  </a:lnTo>
                  <a:lnTo>
                    <a:pt x="156" y="19"/>
                  </a:lnTo>
                  <a:lnTo>
                    <a:pt x="160" y="27"/>
                  </a:lnTo>
                  <a:lnTo>
                    <a:pt x="160" y="46"/>
                  </a:lnTo>
                  <a:lnTo>
                    <a:pt x="160" y="30"/>
                  </a:lnTo>
                  <a:lnTo>
                    <a:pt x="164" y="30"/>
                  </a:lnTo>
                  <a:lnTo>
                    <a:pt x="164" y="46"/>
                  </a:lnTo>
                  <a:lnTo>
                    <a:pt x="164" y="34"/>
                  </a:lnTo>
                  <a:lnTo>
                    <a:pt x="167" y="27"/>
                  </a:lnTo>
                  <a:lnTo>
                    <a:pt x="167" y="42"/>
                  </a:lnTo>
                  <a:lnTo>
                    <a:pt x="167" y="34"/>
                  </a:lnTo>
                  <a:lnTo>
                    <a:pt x="171" y="11"/>
                  </a:lnTo>
                  <a:lnTo>
                    <a:pt x="171" y="49"/>
                  </a:lnTo>
                  <a:lnTo>
                    <a:pt x="175" y="30"/>
                  </a:lnTo>
                  <a:lnTo>
                    <a:pt x="175" y="27"/>
                  </a:lnTo>
                  <a:lnTo>
                    <a:pt x="175" y="46"/>
                  </a:lnTo>
                  <a:lnTo>
                    <a:pt x="179" y="30"/>
                  </a:lnTo>
                  <a:lnTo>
                    <a:pt x="179" y="23"/>
                  </a:lnTo>
                  <a:lnTo>
                    <a:pt x="179" y="53"/>
                  </a:lnTo>
                  <a:lnTo>
                    <a:pt x="182" y="57"/>
                  </a:lnTo>
                  <a:lnTo>
                    <a:pt x="182" y="27"/>
                  </a:lnTo>
                  <a:lnTo>
                    <a:pt x="186" y="42"/>
                  </a:lnTo>
                  <a:lnTo>
                    <a:pt x="186" y="30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85" name="Freeform 101"/>
            <p:cNvSpPr>
              <a:spLocks/>
            </p:cNvSpPr>
            <p:nvPr/>
          </p:nvSpPr>
          <p:spPr bwMode="auto">
            <a:xfrm>
              <a:off x="7152795" y="3957684"/>
              <a:ext cx="308960" cy="79330"/>
            </a:xfrm>
            <a:custGeom>
              <a:avLst/>
              <a:gdLst>
                <a:gd name="T0" fmla="*/ 4 w 194"/>
                <a:gd name="T1" fmla="*/ 4 h 50"/>
                <a:gd name="T2" fmla="*/ 8 w 194"/>
                <a:gd name="T3" fmla="*/ 12 h 50"/>
                <a:gd name="T4" fmla="*/ 12 w 194"/>
                <a:gd name="T5" fmla="*/ 8 h 50"/>
                <a:gd name="T6" fmla="*/ 15 w 194"/>
                <a:gd name="T7" fmla="*/ 16 h 50"/>
                <a:gd name="T8" fmla="*/ 23 w 194"/>
                <a:gd name="T9" fmla="*/ 19 h 50"/>
                <a:gd name="T10" fmla="*/ 27 w 194"/>
                <a:gd name="T11" fmla="*/ 12 h 50"/>
                <a:gd name="T12" fmla="*/ 31 w 194"/>
                <a:gd name="T13" fmla="*/ 35 h 50"/>
                <a:gd name="T14" fmla="*/ 38 w 194"/>
                <a:gd name="T15" fmla="*/ 23 h 50"/>
                <a:gd name="T16" fmla="*/ 42 w 194"/>
                <a:gd name="T17" fmla="*/ 27 h 50"/>
                <a:gd name="T18" fmla="*/ 46 w 194"/>
                <a:gd name="T19" fmla="*/ 31 h 50"/>
                <a:gd name="T20" fmla="*/ 50 w 194"/>
                <a:gd name="T21" fmla="*/ 46 h 50"/>
                <a:gd name="T22" fmla="*/ 53 w 194"/>
                <a:gd name="T23" fmla="*/ 35 h 50"/>
                <a:gd name="T24" fmla="*/ 57 w 194"/>
                <a:gd name="T25" fmla="*/ 8 h 50"/>
                <a:gd name="T26" fmla="*/ 61 w 194"/>
                <a:gd name="T27" fmla="*/ 19 h 50"/>
                <a:gd name="T28" fmla="*/ 69 w 194"/>
                <a:gd name="T29" fmla="*/ 19 h 50"/>
                <a:gd name="T30" fmla="*/ 72 w 194"/>
                <a:gd name="T31" fmla="*/ 23 h 50"/>
                <a:gd name="T32" fmla="*/ 76 w 194"/>
                <a:gd name="T33" fmla="*/ 4 h 50"/>
                <a:gd name="T34" fmla="*/ 80 w 194"/>
                <a:gd name="T35" fmla="*/ 27 h 50"/>
                <a:gd name="T36" fmla="*/ 88 w 194"/>
                <a:gd name="T37" fmla="*/ 35 h 50"/>
                <a:gd name="T38" fmla="*/ 91 w 194"/>
                <a:gd name="T39" fmla="*/ 46 h 50"/>
                <a:gd name="T40" fmla="*/ 95 w 194"/>
                <a:gd name="T41" fmla="*/ 12 h 50"/>
                <a:gd name="T42" fmla="*/ 103 w 194"/>
                <a:gd name="T43" fmla="*/ 35 h 50"/>
                <a:gd name="T44" fmla="*/ 107 w 194"/>
                <a:gd name="T45" fmla="*/ 8 h 50"/>
                <a:gd name="T46" fmla="*/ 110 w 194"/>
                <a:gd name="T47" fmla="*/ 35 h 50"/>
                <a:gd name="T48" fmla="*/ 114 w 194"/>
                <a:gd name="T49" fmla="*/ 38 h 50"/>
                <a:gd name="T50" fmla="*/ 122 w 194"/>
                <a:gd name="T51" fmla="*/ 31 h 50"/>
                <a:gd name="T52" fmla="*/ 126 w 194"/>
                <a:gd name="T53" fmla="*/ 35 h 50"/>
                <a:gd name="T54" fmla="*/ 129 w 194"/>
                <a:gd name="T55" fmla="*/ 38 h 50"/>
                <a:gd name="T56" fmla="*/ 133 w 194"/>
                <a:gd name="T57" fmla="*/ 16 h 50"/>
                <a:gd name="T58" fmla="*/ 137 w 194"/>
                <a:gd name="T59" fmla="*/ 12 h 50"/>
                <a:gd name="T60" fmla="*/ 141 w 194"/>
                <a:gd name="T61" fmla="*/ 12 h 50"/>
                <a:gd name="T62" fmla="*/ 148 w 194"/>
                <a:gd name="T63" fmla="*/ 23 h 50"/>
                <a:gd name="T64" fmla="*/ 152 w 194"/>
                <a:gd name="T65" fmla="*/ 27 h 50"/>
                <a:gd name="T66" fmla="*/ 156 w 194"/>
                <a:gd name="T67" fmla="*/ 12 h 50"/>
                <a:gd name="T68" fmla="*/ 160 w 194"/>
                <a:gd name="T69" fmla="*/ 4 h 50"/>
                <a:gd name="T70" fmla="*/ 163 w 194"/>
                <a:gd name="T71" fmla="*/ 35 h 50"/>
                <a:gd name="T72" fmla="*/ 167 w 194"/>
                <a:gd name="T73" fmla="*/ 42 h 50"/>
                <a:gd name="T74" fmla="*/ 171 w 194"/>
                <a:gd name="T75" fmla="*/ 23 h 50"/>
                <a:gd name="T76" fmla="*/ 179 w 194"/>
                <a:gd name="T77" fmla="*/ 38 h 50"/>
                <a:gd name="T78" fmla="*/ 182 w 194"/>
                <a:gd name="T79" fmla="*/ 16 h 50"/>
                <a:gd name="T80" fmla="*/ 186 w 194"/>
                <a:gd name="T81" fmla="*/ 27 h 50"/>
                <a:gd name="T82" fmla="*/ 190 w 194"/>
                <a:gd name="T83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4" h="50">
                  <a:moveTo>
                    <a:pt x="0" y="19"/>
                  </a:moveTo>
                  <a:lnTo>
                    <a:pt x="4" y="31"/>
                  </a:lnTo>
                  <a:lnTo>
                    <a:pt x="4" y="4"/>
                  </a:lnTo>
                  <a:lnTo>
                    <a:pt x="8" y="31"/>
                  </a:lnTo>
                  <a:lnTo>
                    <a:pt x="8" y="38"/>
                  </a:lnTo>
                  <a:lnTo>
                    <a:pt x="8" y="12"/>
                  </a:lnTo>
                  <a:lnTo>
                    <a:pt x="8" y="19"/>
                  </a:lnTo>
                  <a:lnTo>
                    <a:pt x="12" y="50"/>
                  </a:lnTo>
                  <a:lnTo>
                    <a:pt x="12" y="8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19" y="31"/>
                  </a:lnTo>
                  <a:lnTo>
                    <a:pt x="19" y="4"/>
                  </a:lnTo>
                  <a:lnTo>
                    <a:pt x="23" y="19"/>
                  </a:lnTo>
                  <a:lnTo>
                    <a:pt x="23" y="46"/>
                  </a:lnTo>
                  <a:lnTo>
                    <a:pt x="23" y="27"/>
                  </a:lnTo>
                  <a:lnTo>
                    <a:pt x="27" y="12"/>
                  </a:lnTo>
                  <a:lnTo>
                    <a:pt x="27" y="31"/>
                  </a:lnTo>
                  <a:lnTo>
                    <a:pt x="31" y="12"/>
                  </a:lnTo>
                  <a:lnTo>
                    <a:pt x="31" y="35"/>
                  </a:lnTo>
                  <a:lnTo>
                    <a:pt x="34" y="16"/>
                  </a:lnTo>
                  <a:lnTo>
                    <a:pt x="34" y="38"/>
                  </a:lnTo>
                  <a:lnTo>
                    <a:pt x="38" y="23"/>
                  </a:lnTo>
                  <a:lnTo>
                    <a:pt x="38" y="12"/>
                  </a:lnTo>
                  <a:lnTo>
                    <a:pt x="38" y="31"/>
                  </a:lnTo>
                  <a:lnTo>
                    <a:pt x="42" y="27"/>
                  </a:lnTo>
                  <a:lnTo>
                    <a:pt x="42" y="8"/>
                  </a:lnTo>
                  <a:lnTo>
                    <a:pt x="42" y="23"/>
                  </a:lnTo>
                  <a:lnTo>
                    <a:pt x="46" y="31"/>
                  </a:lnTo>
                  <a:lnTo>
                    <a:pt x="46" y="8"/>
                  </a:lnTo>
                  <a:lnTo>
                    <a:pt x="46" y="16"/>
                  </a:lnTo>
                  <a:lnTo>
                    <a:pt x="50" y="46"/>
                  </a:lnTo>
                  <a:lnTo>
                    <a:pt x="50" y="4"/>
                  </a:lnTo>
                  <a:lnTo>
                    <a:pt x="53" y="23"/>
                  </a:lnTo>
                  <a:lnTo>
                    <a:pt x="53" y="35"/>
                  </a:lnTo>
                  <a:lnTo>
                    <a:pt x="53" y="23"/>
                  </a:lnTo>
                  <a:lnTo>
                    <a:pt x="57" y="27"/>
                  </a:lnTo>
                  <a:lnTo>
                    <a:pt x="57" y="8"/>
                  </a:lnTo>
                  <a:lnTo>
                    <a:pt x="61" y="16"/>
                  </a:lnTo>
                  <a:lnTo>
                    <a:pt x="61" y="38"/>
                  </a:lnTo>
                  <a:lnTo>
                    <a:pt x="61" y="19"/>
                  </a:lnTo>
                  <a:lnTo>
                    <a:pt x="65" y="0"/>
                  </a:lnTo>
                  <a:lnTo>
                    <a:pt x="65" y="42"/>
                  </a:lnTo>
                  <a:lnTo>
                    <a:pt x="69" y="19"/>
                  </a:lnTo>
                  <a:lnTo>
                    <a:pt x="69" y="42"/>
                  </a:lnTo>
                  <a:lnTo>
                    <a:pt x="69" y="31"/>
                  </a:lnTo>
                  <a:lnTo>
                    <a:pt x="72" y="23"/>
                  </a:lnTo>
                  <a:lnTo>
                    <a:pt x="72" y="35"/>
                  </a:lnTo>
                  <a:lnTo>
                    <a:pt x="72" y="19"/>
                  </a:lnTo>
                  <a:lnTo>
                    <a:pt x="76" y="4"/>
                  </a:lnTo>
                  <a:lnTo>
                    <a:pt x="76" y="38"/>
                  </a:lnTo>
                  <a:lnTo>
                    <a:pt x="80" y="12"/>
                  </a:lnTo>
                  <a:lnTo>
                    <a:pt x="80" y="27"/>
                  </a:lnTo>
                  <a:lnTo>
                    <a:pt x="84" y="16"/>
                  </a:lnTo>
                  <a:lnTo>
                    <a:pt x="84" y="38"/>
                  </a:lnTo>
                  <a:lnTo>
                    <a:pt x="88" y="35"/>
                  </a:lnTo>
                  <a:lnTo>
                    <a:pt x="88" y="12"/>
                  </a:lnTo>
                  <a:lnTo>
                    <a:pt x="88" y="31"/>
                  </a:lnTo>
                  <a:lnTo>
                    <a:pt x="91" y="46"/>
                  </a:lnTo>
                  <a:lnTo>
                    <a:pt x="91" y="19"/>
                  </a:lnTo>
                  <a:lnTo>
                    <a:pt x="95" y="31"/>
                  </a:lnTo>
                  <a:lnTo>
                    <a:pt x="95" y="12"/>
                  </a:lnTo>
                  <a:lnTo>
                    <a:pt x="99" y="31"/>
                  </a:lnTo>
                  <a:lnTo>
                    <a:pt x="99" y="8"/>
                  </a:lnTo>
                  <a:lnTo>
                    <a:pt x="103" y="35"/>
                  </a:lnTo>
                  <a:lnTo>
                    <a:pt x="103" y="50"/>
                  </a:lnTo>
                  <a:lnTo>
                    <a:pt x="103" y="16"/>
                  </a:lnTo>
                  <a:lnTo>
                    <a:pt x="107" y="8"/>
                  </a:lnTo>
                  <a:lnTo>
                    <a:pt x="107" y="38"/>
                  </a:lnTo>
                  <a:lnTo>
                    <a:pt x="110" y="27"/>
                  </a:lnTo>
                  <a:lnTo>
                    <a:pt x="110" y="35"/>
                  </a:lnTo>
                  <a:lnTo>
                    <a:pt x="110" y="27"/>
                  </a:lnTo>
                  <a:lnTo>
                    <a:pt x="114" y="12"/>
                  </a:lnTo>
                  <a:lnTo>
                    <a:pt x="114" y="38"/>
                  </a:lnTo>
                  <a:lnTo>
                    <a:pt x="118" y="12"/>
                  </a:lnTo>
                  <a:lnTo>
                    <a:pt x="118" y="38"/>
                  </a:lnTo>
                  <a:lnTo>
                    <a:pt x="122" y="31"/>
                  </a:lnTo>
                  <a:lnTo>
                    <a:pt x="122" y="12"/>
                  </a:lnTo>
                  <a:lnTo>
                    <a:pt x="122" y="31"/>
                  </a:lnTo>
                  <a:lnTo>
                    <a:pt x="126" y="35"/>
                  </a:lnTo>
                  <a:lnTo>
                    <a:pt x="126" y="16"/>
                  </a:lnTo>
                  <a:lnTo>
                    <a:pt x="126" y="27"/>
                  </a:lnTo>
                  <a:lnTo>
                    <a:pt x="129" y="38"/>
                  </a:lnTo>
                  <a:lnTo>
                    <a:pt x="129" y="16"/>
                  </a:lnTo>
                  <a:lnTo>
                    <a:pt x="133" y="38"/>
                  </a:lnTo>
                  <a:lnTo>
                    <a:pt x="133" y="16"/>
                  </a:lnTo>
                  <a:lnTo>
                    <a:pt x="133" y="27"/>
                  </a:lnTo>
                  <a:lnTo>
                    <a:pt x="137" y="27"/>
                  </a:lnTo>
                  <a:lnTo>
                    <a:pt x="137" y="12"/>
                  </a:lnTo>
                  <a:lnTo>
                    <a:pt x="137" y="27"/>
                  </a:lnTo>
                  <a:lnTo>
                    <a:pt x="141" y="46"/>
                  </a:lnTo>
                  <a:lnTo>
                    <a:pt x="141" y="12"/>
                  </a:lnTo>
                  <a:lnTo>
                    <a:pt x="145" y="42"/>
                  </a:lnTo>
                  <a:lnTo>
                    <a:pt x="145" y="16"/>
                  </a:lnTo>
                  <a:lnTo>
                    <a:pt x="148" y="23"/>
                  </a:lnTo>
                  <a:lnTo>
                    <a:pt x="148" y="35"/>
                  </a:lnTo>
                  <a:lnTo>
                    <a:pt x="148" y="19"/>
                  </a:lnTo>
                  <a:lnTo>
                    <a:pt x="152" y="27"/>
                  </a:lnTo>
                  <a:lnTo>
                    <a:pt x="152" y="38"/>
                  </a:lnTo>
                  <a:lnTo>
                    <a:pt x="152" y="16"/>
                  </a:lnTo>
                  <a:lnTo>
                    <a:pt x="156" y="12"/>
                  </a:lnTo>
                  <a:lnTo>
                    <a:pt x="156" y="42"/>
                  </a:lnTo>
                  <a:lnTo>
                    <a:pt x="156" y="31"/>
                  </a:lnTo>
                  <a:lnTo>
                    <a:pt x="160" y="4"/>
                  </a:lnTo>
                  <a:lnTo>
                    <a:pt x="160" y="35"/>
                  </a:lnTo>
                  <a:lnTo>
                    <a:pt x="163" y="23"/>
                  </a:lnTo>
                  <a:lnTo>
                    <a:pt x="163" y="35"/>
                  </a:lnTo>
                  <a:lnTo>
                    <a:pt x="167" y="23"/>
                  </a:lnTo>
                  <a:lnTo>
                    <a:pt x="167" y="16"/>
                  </a:lnTo>
                  <a:lnTo>
                    <a:pt x="167" y="42"/>
                  </a:lnTo>
                  <a:lnTo>
                    <a:pt x="171" y="35"/>
                  </a:lnTo>
                  <a:lnTo>
                    <a:pt x="171" y="12"/>
                  </a:lnTo>
                  <a:lnTo>
                    <a:pt x="171" y="23"/>
                  </a:lnTo>
                  <a:lnTo>
                    <a:pt x="175" y="38"/>
                  </a:lnTo>
                  <a:lnTo>
                    <a:pt x="175" y="23"/>
                  </a:lnTo>
                  <a:lnTo>
                    <a:pt x="179" y="38"/>
                  </a:lnTo>
                  <a:lnTo>
                    <a:pt x="179" y="16"/>
                  </a:lnTo>
                  <a:lnTo>
                    <a:pt x="182" y="38"/>
                  </a:lnTo>
                  <a:lnTo>
                    <a:pt x="182" y="16"/>
                  </a:lnTo>
                  <a:lnTo>
                    <a:pt x="186" y="27"/>
                  </a:lnTo>
                  <a:lnTo>
                    <a:pt x="186" y="46"/>
                  </a:lnTo>
                  <a:lnTo>
                    <a:pt x="186" y="27"/>
                  </a:lnTo>
                  <a:lnTo>
                    <a:pt x="190" y="16"/>
                  </a:lnTo>
                  <a:lnTo>
                    <a:pt x="190" y="31"/>
                  </a:lnTo>
                  <a:lnTo>
                    <a:pt x="190" y="19"/>
                  </a:lnTo>
                  <a:lnTo>
                    <a:pt x="194" y="16"/>
                  </a:lnTo>
                  <a:lnTo>
                    <a:pt x="194" y="38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86" name="Freeform 102"/>
            <p:cNvSpPr>
              <a:spLocks/>
            </p:cNvSpPr>
            <p:nvPr/>
          </p:nvSpPr>
          <p:spPr bwMode="auto">
            <a:xfrm>
              <a:off x="7428800" y="3969016"/>
              <a:ext cx="300719" cy="67998"/>
            </a:xfrm>
            <a:custGeom>
              <a:avLst/>
              <a:gdLst>
                <a:gd name="T0" fmla="*/ 4 w 190"/>
                <a:gd name="T1" fmla="*/ 0 h 42"/>
                <a:gd name="T2" fmla="*/ 7 w 190"/>
                <a:gd name="T3" fmla="*/ 8 h 42"/>
                <a:gd name="T4" fmla="*/ 11 w 190"/>
                <a:gd name="T5" fmla="*/ 11 h 42"/>
                <a:gd name="T6" fmla="*/ 15 w 190"/>
                <a:gd name="T7" fmla="*/ 42 h 42"/>
                <a:gd name="T8" fmla="*/ 19 w 190"/>
                <a:gd name="T9" fmla="*/ 27 h 42"/>
                <a:gd name="T10" fmla="*/ 23 w 190"/>
                <a:gd name="T11" fmla="*/ 23 h 42"/>
                <a:gd name="T12" fmla="*/ 26 w 190"/>
                <a:gd name="T13" fmla="*/ 15 h 42"/>
                <a:gd name="T14" fmla="*/ 34 w 190"/>
                <a:gd name="T15" fmla="*/ 27 h 42"/>
                <a:gd name="T16" fmla="*/ 38 w 190"/>
                <a:gd name="T17" fmla="*/ 30 h 42"/>
                <a:gd name="T18" fmla="*/ 42 w 190"/>
                <a:gd name="T19" fmla="*/ 34 h 42"/>
                <a:gd name="T20" fmla="*/ 45 w 190"/>
                <a:gd name="T21" fmla="*/ 34 h 42"/>
                <a:gd name="T22" fmla="*/ 53 w 190"/>
                <a:gd name="T23" fmla="*/ 11 h 42"/>
                <a:gd name="T24" fmla="*/ 57 w 190"/>
                <a:gd name="T25" fmla="*/ 4 h 42"/>
                <a:gd name="T26" fmla="*/ 61 w 190"/>
                <a:gd name="T27" fmla="*/ 15 h 42"/>
                <a:gd name="T28" fmla="*/ 68 w 190"/>
                <a:gd name="T29" fmla="*/ 30 h 42"/>
                <a:gd name="T30" fmla="*/ 72 w 190"/>
                <a:gd name="T31" fmla="*/ 30 h 42"/>
                <a:gd name="T32" fmla="*/ 76 w 190"/>
                <a:gd name="T33" fmla="*/ 38 h 42"/>
                <a:gd name="T34" fmla="*/ 80 w 190"/>
                <a:gd name="T35" fmla="*/ 4 h 42"/>
                <a:gd name="T36" fmla="*/ 83 w 190"/>
                <a:gd name="T37" fmla="*/ 11 h 42"/>
                <a:gd name="T38" fmla="*/ 87 w 190"/>
                <a:gd name="T39" fmla="*/ 19 h 42"/>
                <a:gd name="T40" fmla="*/ 91 w 190"/>
                <a:gd name="T41" fmla="*/ 27 h 42"/>
                <a:gd name="T42" fmla="*/ 99 w 190"/>
                <a:gd name="T43" fmla="*/ 15 h 42"/>
                <a:gd name="T44" fmla="*/ 102 w 190"/>
                <a:gd name="T45" fmla="*/ 8 h 42"/>
                <a:gd name="T46" fmla="*/ 106 w 190"/>
                <a:gd name="T47" fmla="*/ 8 h 42"/>
                <a:gd name="T48" fmla="*/ 110 w 190"/>
                <a:gd name="T49" fmla="*/ 11 h 42"/>
                <a:gd name="T50" fmla="*/ 117 w 190"/>
                <a:gd name="T51" fmla="*/ 27 h 42"/>
                <a:gd name="T52" fmla="*/ 121 w 190"/>
                <a:gd name="T53" fmla="*/ 38 h 42"/>
                <a:gd name="T54" fmla="*/ 125 w 190"/>
                <a:gd name="T55" fmla="*/ 34 h 42"/>
                <a:gd name="T56" fmla="*/ 129 w 190"/>
                <a:gd name="T57" fmla="*/ 34 h 42"/>
                <a:gd name="T58" fmla="*/ 133 w 190"/>
                <a:gd name="T59" fmla="*/ 38 h 42"/>
                <a:gd name="T60" fmla="*/ 136 w 190"/>
                <a:gd name="T61" fmla="*/ 34 h 42"/>
                <a:gd name="T62" fmla="*/ 140 w 190"/>
                <a:gd name="T63" fmla="*/ 30 h 42"/>
                <a:gd name="T64" fmla="*/ 148 w 190"/>
                <a:gd name="T65" fmla="*/ 15 h 42"/>
                <a:gd name="T66" fmla="*/ 152 w 190"/>
                <a:gd name="T67" fmla="*/ 34 h 42"/>
                <a:gd name="T68" fmla="*/ 155 w 190"/>
                <a:gd name="T69" fmla="*/ 34 h 42"/>
                <a:gd name="T70" fmla="*/ 159 w 190"/>
                <a:gd name="T71" fmla="*/ 11 h 42"/>
                <a:gd name="T72" fmla="*/ 167 w 190"/>
                <a:gd name="T73" fmla="*/ 27 h 42"/>
                <a:gd name="T74" fmla="*/ 171 w 190"/>
                <a:gd name="T75" fmla="*/ 19 h 42"/>
                <a:gd name="T76" fmla="*/ 174 w 190"/>
                <a:gd name="T77" fmla="*/ 15 h 42"/>
                <a:gd name="T78" fmla="*/ 178 w 190"/>
                <a:gd name="T79" fmla="*/ 8 h 42"/>
                <a:gd name="T80" fmla="*/ 182 w 190"/>
                <a:gd name="T81" fmla="*/ 11 h 42"/>
                <a:gd name="T82" fmla="*/ 186 w 190"/>
                <a:gd name="T83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42">
                  <a:moveTo>
                    <a:pt x="0" y="30"/>
                  </a:moveTo>
                  <a:lnTo>
                    <a:pt x="0" y="27"/>
                  </a:lnTo>
                  <a:lnTo>
                    <a:pt x="4" y="0"/>
                  </a:lnTo>
                  <a:lnTo>
                    <a:pt x="4" y="34"/>
                  </a:lnTo>
                  <a:lnTo>
                    <a:pt x="4" y="19"/>
                  </a:lnTo>
                  <a:lnTo>
                    <a:pt x="7" y="8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1" y="11"/>
                  </a:lnTo>
                  <a:lnTo>
                    <a:pt x="11" y="30"/>
                  </a:lnTo>
                  <a:lnTo>
                    <a:pt x="15" y="11"/>
                  </a:lnTo>
                  <a:lnTo>
                    <a:pt x="15" y="42"/>
                  </a:lnTo>
                  <a:lnTo>
                    <a:pt x="19" y="19"/>
                  </a:lnTo>
                  <a:lnTo>
                    <a:pt x="19" y="4"/>
                  </a:lnTo>
                  <a:lnTo>
                    <a:pt x="19" y="27"/>
                  </a:lnTo>
                  <a:lnTo>
                    <a:pt x="23" y="30"/>
                  </a:lnTo>
                  <a:lnTo>
                    <a:pt x="23" y="11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6" y="4"/>
                  </a:lnTo>
                  <a:lnTo>
                    <a:pt x="26" y="15"/>
                  </a:lnTo>
                  <a:lnTo>
                    <a:pt x="30" y="38"/>
                  </a:lnTo>
                  <a:lnTo>
                    <a:pt x="30" y="8"/>
                  </a:lnTo>
                  <a:lnTo>
                    <a:pt x="34" y="27"/>
                  </a:lnTo>
                  <a:lnTo>
                    <a:pt x="34" y="11"/>
                  </a:lnTo>
                  <a:lnTo>
                    <a:pt x="38" y="23"/>
                  </a:lnTo>
                  <a:lnTo>
                    <a:pt x="38" y="30"/>
                  </a:lnTo>
                  <a:lnTo>
                    <a:pt x="38" y="8"/>
                  </a:lnTo>
                  <a:lnTo>
                    <a:pt x="42" y="11"/>
                  </a:lnTo>
                  <a:lnTo>
                    <a:pt x="42" y="34"/>
                  </a:lnTo>
                  <a:lnTo>
                    <a:pt x="42" y="19"/>
                  </a:lnTo>
                  <a:lnTo>
                    <a:pt x="45" y="4"/>
                  </a:lnTo>
                  <a:lnTo>
                    <a:pt x="45" y="34"/>
                  </a:lnTo>
                  <a:lnTo>
                    <a:pt x="49" y="15"/>
                  </a:lnTo>
                  <a:lnTo>
                    <a:pt x="49" y="27"/>
                  </a:lnTo>
                  <a:lnTo>
                    <a:pt x="53" y="11"/>
                  </a:lnTo>
                  <a:lnTo>
                    <a:pt x="53" y="42"/>
                  </a:lnTo>
                  <a:lnTo>
                    <a:pt x="57" y="23"/>
                  </a:lnTo>
                  <a:lnTo>
                    <a:pt x="57" y="4"/>
                  </a:lnTo>
                  <a:lnTo>
                    <a:pt x="57" y="27"/>
                  </a:lnTo>
                  <a:lnTo>
                    <a:pt x="61" y="38"/>
                  </a:lnTo>
                  <a:lnTo>
                    <a:pt x="61" y="15"/>
                  </a:lnTo>
                  <a:lnTo>
                    <a:pt x="64" y="27"/>
                  </a:lnTo>
                  <a:lnTo>
                    <a:pt x="64" y="11"/>
                  </a:lnTo>
                  <a:lnTo>
                    <a:pt x="68" y="30"/>
                  </a:lnTo>
                  <a:lnTo>
                    <a:pt x="68" y="4"/>
                  </a:lnTo>
                  <a:lnTo>
                    <a:pt x="68" y="23"/>
                  </a:lnTo>
                  <a:lnTo>
                    <a:pt x="72" y="30"/>
                  </a:lnTo>
                  <a:lnTo>
                    <a:pt x="72" y="8"/>
                  </a:lnTo>
                  <a:lnTo>
                    <a:pt x="72" y="15"/>
                  </a:lnTo>
                  <a:lnTo>
                    <a:pt x="76" y="38"/>
                  </a:lnTo>
                  <a:lnTo>
                    <a:pt x="76" y="19"/>
                  </a:lnTo>
                  <a:lnTo>
                    <a:pt x="80" y="34"/>
                  </a:lnTo>
                  <a:lnTo>
                    <a:pt x="80" y="4"/>
                  </a:lnTo>
                  <a:lnTo>
                    <a:pt x="83" y="27"/>
                  </a:lnTo>
                  <a:lnTo>
                    <a:pt x="83" y="34"/>
                  </a:lnTo>
                  <a:lnTo>
                    <a:pt x="83" y="11"/>
                  </a:lnTo>
                  <a:lnTo>
                    <a:pt x="87" y="8"/>
                  </a:lnTo>
                  <a:lnTo>
                    <a:pt x="87" y="27"/>
                  </a:lnTo>
                  <a:lnTo>
                    <a:pt x="87" y="19"/>
                  </a:lnTo>
                  <a:lnTo>
                    <a:pt x="91" y="15"/>
                  </a:lnTo>
                  <a:lnTo>
                    <a:pt x="91" y="34"/>
                  </a:lnTo>
                  <a:lnTo>
                    <a:pt x="91" y="27"/>
                  </a:lnTo>
                  <a:lnTo>
                    <a:pt x="95" y="8"/>
                  </a:lnTo>
                  <a:lnTo>
                    <a:pt x="95" y="42"/>
                  </a:lnTo>
                  <a:lnTo>
                    <a:pt x="99" y="15"/>
                  </a:lnTo>
                  <a:lnTo>
                    <a:pt x="99" y="38"/>
                  </a:lnTo>
                  <a:lnTo>
                    <a:pt x="102" y="27"/>
                  </a:lnTo>
                  <a:lnTo>
                    <a:pt x="102" y="8"/>
                  </a:lnTo>
                  <a:lnTo>
                    <a:pt x="102" y="23"/>
                  </a:lnTo>
                  <a:lnTo>
                    <a:pt x="106" y="23"/>
                  </a:lnTo>
                  <a:lnTo>
                    <a:pt x="106" y="8"/>
                  </a:lnTo>
                  <a:lnTo>
                    <a:pt x="106" y="27"/>
                  </a:lnTo>
                  <a:lnTo>
                    <a:pt x="110" y="34"/>
                  </a:lnTo>
                  <a:lnTo>
                    <a:pt x="110" y="11"/>
                  </a:lnTo>
                  <a:lnTo>
                    <a:pt x="114" y="38"/>
                  </a:lnTo>
                  <a:lnTo>
                    <a:pt x="114" y="11"/>
                  </a:lnTo>
                  <a:lnTo>
                    <a:pt x="117" y="27"/>
                  </a:lnTo>
                  <a:lnTo>
                    <a:pt x="117" y="11"/>
                  </a:lnTo>
                  <a:lnTo>
                    <a:pt x="121" y="27"/>
                  </a:lnTo>
                  <a:lnTo>
                    <a:pt x="121" y="38"/>
                  </a:lnTo>
                  <a:lnTo>
                    <a:pt x="121" y="11"/>
                  </a:lnTo>
                  <a:lnTo>
                    <a:pt x="125" y="30"/>
                  </a:lnTo>
                  <a:lnTo>
                    <a:pt x="125" y="34"/>
                  </a:lnTo>
                  <a:lnTo>
                    <a:pt x="125" y="30"/>
                  </a:lnTo>
                  <a:lnTo>
                    <a:pt x="129" y="11"/>
                  </a:lnTo>
                  <a:lnTo>
                    <a:pt x="129" y="34"/>
                  </a:lnTo>
                  <a:lnTo>
                    <a:pt x="129" y="19"/>
                  </a:lnTo>
                  <a:lnTo>
                    <a:pt x="133" y="27"/>
                  </a:lnTo>
                  <a:lnTo>
                    <a:pt x="133" y="38"/>
                  </a:lnTo>
                  <a:lnTo>
                    <a:pt x="133" y="15"/>
                  </a:lnTo>
                  <a:lnTo>
                    <a:pt x="136" y="11"/>
                  </a:lnTo>
                  <a:lnTo>
                    <a:pt x="136" y="34"/>
                  </a:lnTo>
                  <a:lnTo>
                    <a:pt x="136" y="27"/>
                  </a:lnTo>
                  <a:lnTo>
                    <a:pt x="140" y="4"/>
                  </a:lnTo>
                  <a:lnTo>
                    <a:pt x="140" y="30"/>
                  </a:lnTo>
                  <a:lnTo>
                    <a:pt x="144" y="15"/>
                  </a:lnTo>
                  <a:lnTo>
                    <a:pt x="144" y="34"/>
                  </a:lnTo>
                  <a:lnTo>
                    <a:pt x="148" y="15"/>
                  </a:lnTo>
                  <a:lnTo>
                    <a:pt x="148" y="11"/>
                  </a:lnTo>
                  <a:lnTo>
                    <a:pt x="148" y="38"/>
                  </a:lnTo>
                  <a:lnTo>
                    <a:pt x="152" y="34"/>
                  </a:lnTo>
                  <a:lnTo>
                    <a:pt x="152" y="11"/>
                  </a:lnTo>
                  <a:lnTo>
                    <a:pt x="152" y="27"/>
                  </a:lnTo>
                  <a:lnTo>
                    <a:pt x="155" y="34"/>
                  </a:lnTo>
                  <a:lnTo>
                    <a:pt x="155" y="19"/>
                  </a:lnTo>
                  <a:lnTo>
                    <a:pt x="159" y="34"/>
                  </a:lnTo>
                  <a:lnTo>
                    <a:pt x="159" y="11"/>
                  </a:lnTo>
                  <a:lnTo>
                    <a:pt x="163" y="38"/>
                  </a:lnTo>
                  <a:lnTo>
                    <a:pt x="163" y="11"/>
                  </a:lnTo>
                  <a:lnTo>
                    <a:pt x="167" y="27"/>
                  </a:lnTo>
                  <a:lnTo>
                    <a:pt x="167" y="38"/>
                  </a:lnTo>
                  <a:lnTo>
                    <a:pt x="167" y="19"/>
                  </a:lnTo>
                  <a:lnTo>
                    <a:pt x="171" y="19"/>
                  </a:lnTo>
                  <a:lnTo>
                    <a:pt x="171" y="34"/>
                  </a:lnTo>
                  <a:lnTo>
                    <a:pt x="171" y="23"/>
                  </a:lnTo>
                  <a:lnTo>
                    <a:pt x="174" y="15"/>
                  </a:lnTo>
                  <a:lnTo>
                    <a:pt x="174" y="34"/>
                  </a:lnTo>
                  <a:lnTo>
                    <a:pt x="174" y="30"/>
                  </a:lnTo>
                  <a:lnTo>
                    <a:pt x="178" y="8"/>
                  </a:lnTo>
                  <a:lnTo>
                    <a:pt x="178" y="38"/>
                  </a:lnTo>
                  <a:lnTo>
                    <a:pt x="182" y="15"/>
                  </a:lnTo>
                  <a:lnTo>
                    <a:pt x="182" y="11"/>
                  </a:lnTo>
                  <a:lnTo>
                    <a:pt x="182" y="34"/>
                  </a:lnTo>
                  <a:lnTo>
                    <a:pt x="186" y="27"/>
                  </a:lnTo>
                  <a:lnTo>
                    <a:pt x="186" y="19"/>
                  </a:lnTo>
                  <a:lnTo>
                    <a:pt x="186" y="34"/>
                  </a:lnTo>
                  <a:lnTo>
                    <a:pt x="190" y="34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87" name="Freeform 103"/>
            <p:cNvSpPr>
              <a:spLocks/>
            </p:cNvSpPr>
            <p:nvPr/>
          </p:nvSpPr>
          <p:spPr bwMode="auto">
            <a:xfrm>
              <a:off x="7766595" y="3980350"/>
              <a:ext cx="288362" cy="60443"/>
            </a:xfrm>
            <a:custGeom>
              <a:avLst/>
              <a:gdLst>
                <a:gd name="T0" fmla="*/ 0 w 182"/>
                <a:gd name="T1" fmla="*/ 15 h 38"/>
                <a:gd name="T2" fmla="*/ 3 w 182"/>
                <a:gd name="T3" fmla="*/ 22 h 38"/>
                <a:gd name="T4" fmla="*/ 7 w 182"/>
                <a:gd name="T5" fmla="*/ 26 h 38"/>
                <a:gd name="T6" fmla="*/ 11 w 182"/>
                <a:gd name="T7" fmla="*/ 15 h 38"/>
                <a:gd name="T8" fmla="*/ 19 w 182"/>
                <a:gd name="T9" fmla="*/ 30 h 38"/>
                <a:gd name="T10" fmla="*/ 22 w 182"/>
                <a:gd name="T11" fmla="*/ 3 h 38"/>
                <a:gd name="T12" fmla="*/ 26 w 182"/>
                <a:gd name="T13" fmla="*/ 11 h 38"/>
                <a:gd name="T14" fmla="*/ 34 w 182"/>
                <a:gd name="T15" fmla="*/ 7 h 38"/>
                <a:gd name="T16" fmla="*/ 38 w 182"/>
                <a:gd name="T17" fmla="*/ 34 h 38"/>
                <a:gd name="T18" fmla="*/ 41 w 182"/>
                <a:gd name="T19" fmla="*/ 26 h 38"/>
                <a:gd name="T20" fmla="*/ 45 w 182"/>
                <a:gd name="T21" fmla="*/ 22 h 38"/>
                <a:gd name="T22" fmla="*/ 49 w 182"/>
                <a:gd name="T23" fmla="*/ 19 h 38"/>
                <a:gd name="T24" fmla="*/ 57 w 182"/>
                <a:gd name="T25" fmla="*/ 22 h 38"/>
                <a:gd name="T26" fmla="*/ 60 w 182"/>
                <a:gd name="T27" fmla="*/ 11 h 38"/>
                <a:gd name="T28" fmla="*/ 64 w 182"/>
                <a:gd name="T29" fmla="*/ 11 h 38"/>
                <a:gd name="T30" fmla="*/ 68 w 182"/>
                <a:gd name="T31" fmla="*/ 3 h 38"/>
                <a:gd name="T32" fmla="*/ 72 w 182"/>
                <a:gd name="T33" fmla="*/ 19 h 38"/>
                <a:gd name="T34" fmla="*/ 75 w 182"/>
                <a:gd name="T35" fmla="*/ 11 h 38"/>
                <a:gd name="T36" fmla="*/ 79 w 182"/>
                <a:gd name="T37" fmla="*/ 7 h 38"/>
                <a:gd name="T38" fmla="*/ 83 w 182"/>
                <a:gd name="T39" fmla="*/ 30 h 38"/>
                <a:gd name="T40" fmla="*/ 87 w 182"/>
                <a:gd name="T41" fmla="*/ 30 h 38"/>
                <a:gd name="T42" fmla="*/ 91 w 182"/>
                <a:gd name="T43" fmla="*/ 26 h 38"/>
                <a:gd name="T44" fmla="*/ 98 w 182"/>
                <a:gd name="T45" fmla="*/ 30 h 38"/>
                <a:gd name="T46" fmla="*/ 102 w 182"/>
                <a:gd name="T47" fmla="*/ 26 h 38"/>
                <a:gd name="T48" fmla="*/ 106 w 182"/>
                <a:gd name="T49" fmla="*/ 38 h 38"/>
                <a:gd name="T50" fmla="*/ 110 w 182"/>
                <a:gd name="T51" fmla="*/ 38 h 38"/>
                <a:gd name="T52" fmla="*/ 113 w 182"/>
                <a:gd name="T53" fmla="*/ 30 h 38"/>
                <a:gd name="T54" fmla="*/ 117 w 182"/>
                <a:gd name="T55" fmla="*/ 34 h 38"/>
                <a:gd name="T56" fmla="*/ 121 w 182"/>
                <a:gd name="T57" fmla="*/ 30 h 38"/>
                <a:gd name="T58" fmla="*/ 125 w 182"/>
                <a:gd name="T59" fmla="*/ 26 h 38"/>
                <a:gd name="T60" fmla="*/ 129 w 182"/>
                <a:gd name="T61" fmla="*/ 34 h 38"/>
                <a:gd name="T62" fmla="*/ 136 w 182"/>
                <a:gd name="T63" fmla="*/ 22 h 38"/>
                <a:gd name="T64" fmla="*/ 140 w 182"/>
                <a:gd name="T65" fmla="*/ 34 h 38"/>
                <a:gd name="T66" fmla="*/ 144 w 182"/>
                <a:gd name="T67" fmla="*/ 30 h 38"/>
                <a:gd name="T68" fmla="*/ 148 w 182"/>
                <a:gd name="T69" fmla="*/ 7 h 38"/>
                <a:gd name="T70" fmla="*/ 151 w 182"/>
                <a:gd name="T71" fmla="*/ 11 h 38"/>
                <a:gd name="T72" fmla="*/ 155 w 182"/>
                <a:gd name="T73" fmla="*/ 19 h 38"/>
                <a:gd name="T74" fmla="*/ 159 w 182"/>
                <a:gd name="T75" fmla="*/ 30 h 38"/>
                <a:gd name="T76" fmla="*/ 167 w 182"/>
                <a:gd name="T77" fmla="*/ 15 h 38"/>
                <a:gd name="T78" fmla="*/ 170 w 182"/>
                <a:gd name="T79" fmla="*/ 11 h 38"/>
                <a:gd name="T80" fmla="*/ 174 w 182"/>
                <a:gd name="T81" fmla="*/ 3 h 38"/>
                <a:gd name="T82" fmla="*/ 178 w 182"/>
                <a:gd name="T83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" h="38">
                  <a:moveTo>
                    <a:pt x="0" y="26"/>
                  </a:moveTo>
                  <a:lnTo>
                    <a:pt x="0" y="3"/>
                  </a:lnTo>
                  <a:lnTo>
                    <a:pt x="0" y="15"/>
                  </a:lnTo>
                  <a:lnTo>
                    <a:pt x="3" y="34"/>
                  </a:lnTo>
                  <a:lnTo>
                    <a:pt x="3" y="7"/>
                  </a:lnTo>
                  <a:lnTo>
                    <a:pt x="3" y="22"/>
                  </a:lnTo>
                  <a:lnTo>
                    <a:pt x="7" y="15"/>
                  </a:lnTo>
                  <a:lnTo>
                    <a:pt x="7" y="7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"/>
                  </a:lnTo>
                  <a:lnTo>
                    <a:pt x="11" y="15"/>
                  </a:lnTo>
                  <a:lnTo>
                    <a:pt x="15" y="38"/>
                  </a:lnTo>
                  <a:lnTo>
                    <a:pt x="15" y="7"/>
                  </a:lnTo>
                  <a:lnTo>
                    <a:pt x="19" y="30"/>
                  </a:lnTo>
                  <a:lnTo>
                    <a:pt x="19" y="7"/>
                  </a:lnTo>
                  <a:lnTo>
                    <a:pt x="22" y="19"/>
                  </a:lnTo>
                  <a:lnTo>
                    <a:pt x="22" y="3"/>
                  </a:lnTo>
                  <a:lnTo>
                    <a:pt x="26" y="15"/>
                  </a:lnTo>
                  <a:lnTo>
                    <a:pt x="26" y="34"/>
                  </a:lnTo>
                  <a:lnTo>
                    <a:pt x="26" y="11"/>
                  </a:lnTo>
                  <a:lnTo>
                    <a:pt x="30" y="0"/>
                  </a:lnTo>
                  <a:lnTo>
                    <a:pt x="30" y="22"/>
                  </a:lnTo>
                  <a:lnTo>
                    <a:pt x="34" y="7"/>
                  </a:lnTo>
                  <a:lnTo>
                    <a:pt x="34" y="26"/>
                  </a:lnTo>
                  <a:lnTo>
                    <a:pt x="38" y="7"/>
                  </a:lnTo>
                  <a:lnTo>
                    <a:pt x="38" y="34"/>
                  </a:lnTo>
                  <a:lnTo>
                    <a:pt x="41" y="22"/>
                  </a:lnTo>
                  <a:lnTo>
                    <a:pt x="41" y="7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5" y="7"/>
                  </a:lnTo>
                  <a:lnTo>
                    <a:pt x="45" y="22"/>
                  </a:lnTo>
                  <a:lnTo>
                    <a:pt x="49" y="30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53" y="34"/>
                  </a:lnTo>
                  <a:lnTo>
                    <a:pt x="53" y="0"/>
                  </a:lnTo>
                  <a:lnTo>
                    <a:pt x="57" y="22"/>
                  </a:lnTo>
                  <a:lnTo>
                    <a:pt x="57" y="26"/>
                  </a:lnTo>
                  <a:lnTo>
                    <a:pt x="57" y="3"/>
                  </a:lnTo>
                  <a:lnTo>
                    <a:pt x="60" y="11"/>
                  </a:lnTo>
                  <a:lnTo>
                    <a:pt x="60" y="26"/>
                  </a:lnTo>
                  <a:lnTo>
                    <a:pt x="60" y="11"/>
                  </a:lnTo>
                  <a:lnTo>
                    <a:pt x="64" y="11"/>
                  </a:lnTo>
                  <a:lnTo>
                    <a:pt x="64" y="26"/>
                  </a:lnTo>
                  <a:lnTo>
                    <a:pt x="64" y="15"/>
                  </a:lnTo>
                  <a:lnTo>
                    <a:pt x="68" y="3"/>
                  </a:lnTo>
                  <a:lnTo>
                    <a:pt x="68" y="26"/>
                  </a:lnTo>
                  <a:lnTo>
                    <a:pt x="68" y="7"/>
                  </a:lnTo>
                  <a:lnTo>
                    <a:pt x="72" y="19"/>
                  </a:lnTo>
                  <a:lnTo>
                    <a:pt x="72" y="38"/>
                  </a:lnTo>
                  <a:lnTo>
                    <a:pt x="72" y="19"/>
                  </a:lnTo>
                  <a:lnTo>
                    <a:pt x="75" y="11"/>
                  </a:lnTo>
                  <a:lnTo>
                    <a:pt x="75" y="34"/>
                  </a:lnTo>
                  <a:lnTo>
                    <a:pt x="75" y="22"/>
                  </a:lnTo>
                  <a:lnTo>
                    <a:pt x="79" y="7"/>
                  </a:lnTo>
                  <a:lnTo>
                    <a:pt x="79" y="34"/>
                  </a:lnTo>
                  <a:lnTo>
                    <a:pt x="83" y="11"/>
                  </a:lnTo>
                  <a:lnTo>
                    <a:pt x="83" y="30"/>
                  </a:lnTo>
                  <a:lnTo>
                    <a:pt x="87" y="19"/>
                  </a:lnTo>
                  <a:lnTo>
                    <a:pt x="87" y="11"/>
                  </a:lnTo>
                  <a:lnTo>
                    <a:pt x="87" y="30"/>
                  </a:lnTo>
                  <a:lnTo>
                    <a:pt x="91" y="19"/>
                  </a:lnTo>
                  <a:lnTo>
                    <a:pt x="91" y="7"/>
                  </a:lnTo>
                  <a:lnTo>
                    <a:pt x="91" y="26"/>
                  </a:lnTo>
                  <a:lnTo>
                    <a:pt x="94" y="34"/>
                  </a:lnTo>
                  <a:lnTo>
                    <a:pt x="94" y="7"/>
                  </a:lnTo>
                  <a:lnTo>
                    <a:pt x="98" y="30"/>
                  </a:lnTo>
                  <a:lnTo>
                    <a:pt x="98" y="3"/>
                  </a:lnTo>
                  <a:lnTo>
                    <a:pt x="102" y="22"/>
                  </a:lnTo>
                  <a:lnTo>
                    <a:pt x="102" y="26"/>
                  </a:lnTo>
                  <a:lnTo>
                    <a:pt x="102" y="11"/>
                  </a:lnTo>
                  <a:lnTo>
                    <a:pt x="106" y="30"/>
                  </a:lnTo>
                  <a:lnTo>
                    <a:pt x="106" y="38"/>
                  </a:lnTo>
                  <a:lnTo>
                    <a:pt x="106" y="15"/>
                  </a:lnTo>
                  <a:lnTo>
                    <a:pt x="110" y="19"/>
                  </a:lnTo>
                  <a:lnTo>
                    <a:pt x="110" y="38"/>
                  </a:lnTo>
                  <a:lnTo>
                    <a:pt x="110" y="22"/>
                  </a:lnTo>
                  <a:lnTo>
                    <a:pt x="113" y="7"/>
                  </a:lnTo>
                  <a:lnTo>
                    <a:pt x="113" y="30"/>
                  </a:lnTo>
                  <a:lnTo>
                    <a:pt x="113" y="26"/>
                  </a:lnTo>
                  <a:lnTo>
                    <a:pt x="117" y="7"/>
                  </a:lnTo>
                  <a:lnTo>
                    <a:pt x="117" y="34"/>
                  </a:lnTo>
                  <a:lnTo>
                    <a:pt x="121" y="11"/>
                  </a:lnTo>
                  <a:lnTo>
                    <a:pt x="121" y="7"/>
                  </a:lnTo>
                  <a:lnTo>
                    <a:pt x="121" y="30"/>
                  </a:lnTo>
                  <a:lnTo>
                    <a:pt x="125" y="26"/>
                  </a:lnTo>
                  <a:lnTo>
                    <a:pt x="125" y="11"/>
                  </a:lnTo>
                  <a:lnTo>
                    <a:pt x="125" y="26"/>
                  </a:lnTo>
                  <a:lnTo>
                    <a:pt x="129" y="26"/>
                  </a:lnTo>
                  <a:lnTo>
                    <a:pt x="129" y="11"/>
                  </a:lnTo>
                  <a:lnTo>
                    <a:pt x="129" y="34"/>
                  </a:lnTo>
                  <a:lnTo>
                    <a:pt x="132" y="11"/>
                  </a:lnTo>
                  <a:lnTo>
                    <a:pt x="132" y="34"/>
                  </a:lnTo>
                  <a:lnTo>
                    <a:pt x="136" y="22"/>
                  </a:lnTo>
                  <a:lnTo>
                    <a:pt x="136" y="3"/>
                  </a:lnTo>
                  <a:lnTo>
                    <a:pt x="136" y="22"/>
                  </a:lnTo>
                  <a:lnTo>
                    <a:pt x="140" y="34"/>
                  </a:lnTo>
                  <a:lnTo>
                    <a:pt x="140" y="15"/>
                  </a:lnTo>
                  <a:lnTo>
                    <a:pt x="140" y="19"/>
                  </a:lnTo>
                  <a:lnTo>
                    <a:pt x="144" y="30"/>
                  </a:lnTo>
                  <a:lnTo>
                    <a:pt x="144" y="11"/>
                  </a:lnTo>
                  <a:lnTo>
                    <a:pt x="148" y="30"/>
                  </a:lnTo>
                  <a:lnTo>
                    <a:pt x="148" y="7"/>
                  </a:lnTo>
                  <a:lnTo>
                    <a:pt x="151" y="26"/>
                  </a:lnTo>
                  <a:lnTo>
                    <a:pt x="151" y="30"/>
                  </a:lnTo>
                  <a:lnTo>
                    <a:pt x="151" y="11"/>
                  </a:lnTo>
                  <a:lnTo>
                    <a:pt x="155" y="15"/>
                  </a:lnTo>
                  <a:lnTo>
                    <a:pt x="155" y="34"/>
                  </a:lnTo>
                  <a:lnTo>
                    <a:pt x="155" y="19"/>
                  </a:lnTo>
                  <a:lnTo>
                    <a:pt x="159" y="11"/>
                  </a:lnTo>
                  <a:lnTo>
                    <a:pt x="159" y="34"/>
                  </a:lnTo>
                  <a:lnTo>
                    <a:pt x="159" y="30"/>
                  </a:lnTo>
                  <a:lnTo>
                    <a:pt x="163" y="7"/>
                  </a:lnTo>
                  <a:lnTo>
                    <a:pt x="163" y="30"/>
                  </a:lnTo>
                  <a:lnTo>
                    <a:pt x="167" y="15"/>
                  </a:lnTo>
                  <a:lnTo>
                    <a:pt x="167" y="30"/>
                  </a:lnTo>
                  <a:lnTo>
                    <a:pt x="170" y="19"/>
                  </a:lnTo>
                  <a:lnTo>
                    <a:pt x="170" y="11"/>
                  </a:lnTo>
                  <a:lnTo>
                    <a:pt x="170" y="30"/>
                  </a:lnTo>
                  <a:lnTo>
                    <a:pt x="174" y="26"/>
                  </a:lnTo>
                  <a:lnTo>
                    <a:pt x="174" y="3"/>
                  </a:lnTo>
                  <a:lnTo>
                    <a:pt x="174" y="19"/>
                  </a:lnTo>
                  <a:lnTo>
                    <a:pt x="178" y="30"/>
                  </a:lnTo>
                  <a:lnTo>
                    <a:pt x="178" y="11"/>
                  </a:lnTo>
                  <a:lnTo>
                    <a:pt x="182" y="34"/>
                  </a:lnTo>
                  <a:lnTo>
                    <a:pt x="182" y="15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88" name="Freeform 104"/>
            <p:cNvSpPr>
              <a:spLocks/>
            </p:cNvSpPr>
            <p:nvPr/>
          </p:nvSpPr>
          <p:spPr bwMode="auto">
            <a:xfrm>
              <a:off x="8017881" y="3980350"/>
              <a:ext cx="308960" cy="71774"/>
            </a:xfrm>
            <a:custGeom>
              <a:avLst/>
              <a:gdLst>
                <a:gd name="T0" fmla="*/ 4 w 193"/>
                <a:gd name="T1" fmla="*/ 7 h 45"/>
                <a:gd name="T2" fmla="*/ 7 w 193"/>
                <a:gd name="T3" fmla="*/ 22 h 45"/>
                <a:gd name="T4" fmla="*/ 11 w 193"/>
                <a:gd name="T5" fmla="*/ 11 h 45"/>
                <a:gd name="T6" fmla="*/ 19 w 193"/>
                <a:gd name="T7" fmla="*/ 15 h 45"/>
                <a:gd name="T8" fmla="*/ 23 w 193"/>
                <a:gd name="T9" fmla="*/ 11 h 45"/>
                <a:gd name="T10" fmla="*/ 26 w 193"/>
                <a:gd name="T11" fmla="*/ 7 h 45"/>
                <a:gd name="T12" fmla="*/ 30 w 193"/>
                <a:gd name="T13" fmla="*/ 41 h 45"/>
                <a:gd name="T14" fmla="*/ 34 w 193"/>
                <a:gd name="T15" fmla="*/ 34 h 45"/>
                <a:gd name="T16" fmla="*/ 38 w 193"/>
                <a:gd name="T17" fmla="*/ 26 h 45"/>
                <a:gd name="T18" fmla="*/ 45 w 193"/>
                <a:gd name="T19" fmla="*/ 38 h 45"/>
                <a:gd name="T20" fmla="*/ 49 w 193"/>
                <a:gd name="T21" fmla="*/ 11 h 45"/>
                <a:gd name="T22" fmla="*/ 53 w 193"/>
                <a:gd name="T23" fmla="*/ 15 h 45"/>
                <a:gd name="T24" fmla="*/ 57 w 193"/>
                <a:gd name="T25" fmla="*/ 15 h 45"/>
                <a:gd name="T26" fmla="*/ 64 w 193"/>
                <a:gd name="T27" fmla="*/ 11 h 45"/>
                <a:gd name="T28" fmla="*/ 68 w 193"/>
                <a:gd name="T29" fmla="*/ 34 h 45"/>
                <a:gd name="T30" fmla="*/ 72 w 193"/>
                <a:gd name="T31" fmla="*/ 30 h 45"/>
                <a:gd name="T32" fmla="*/ 76 w 193"/>
                <a:gd name="T33" fmla="*/ 38 h 45"/>
                <a:gd name="T34" fmla="*/ 79 w 193"/>
                <a:gd name="T35" fmla="*/ 34 h 45"/>
                <a:gd name="T36" fmla="*/ 83 w 193"/>
                <a:gd name="T37" fmla="*/ 34 h 45"/>
                <a:gd name="T38" fmla="*/ 87 w 193"/>
                <a:gd name="T39" fmla="*/ 22 h 45"/>
                <a:gd name="T40" fmla="*/ 95 w 193"/>
                <a:gd name="T41" fmla="*/ 34 h 45"/>
                <a:gd name="T42" fmla="*/ 98 w 193"/>
                <a:gd name="T43" fmla="*/ 34 h 45"/>
                <a:gd name="T44" fmla="*/ 102 w 193"/>
                <a:gd name="T45" fmla="*/ 30 h 45"/>
                <a:gd name="T46" fmla="*/ 106 w 193"/>
                <a:gd name="T47" fmla="*/ 41 h 45"/>
                <a:gd name="T48" fmla="*/ 114 w 193"/>
                <a:gd name="T49" fmla="*/ 15 h 45"/>
                <a:gd name="T50" fmla="*/ 117 w 193"/>
                <a:gd name="T51" fmla="*/ 7 h 45"/>
                <a:gd name="T52" fmla="*/ 121 w 193"/>
                <a:gd name="T53" fmla="*/ 11 h 45"/>
                <a:gd name="T54" fmla="*/ 125 w 193"/>
                <a:gd name="T55" fmla="*/ 19 h 45"/>
                <a:gd name="T56" fmla="*/ 133 w 193"/>
                <a:gd name="T57" fmla="*/ 34 h 45"/>
                <a:gd name="T58" fmla="*/ 136 w 193"/>
                <a:gd name="T59" fmla="*/ 38 h 45"/>
                <a:gd name="T60" fmla="*/ 140 w 193"/>
                <a:gd name="T61" fmla="*/ 15 h 45"/>
                <a:gd name="T62" fmla="*/ 144 w 193"/>
                <a:gd name="T63" fmla="*/ 22 h 45"/>
                <a:gd name="T64" fmla="*/ 148 w 193"/>
                <a:gd name="T65" fmla="*/ 15 h 45"/>
                <a:gd name="T66" fmla="*/ 152 w 193"/>
                <a:gd name="T67" fmla="*/ 22 h 45"/>
                <a:gd name="T68" fmla="*/ 159 w 193"/>
                <a:gd name="T69" fmla="*/ 11 h 45"/>
                <a:gd name="T70" fmla="*/ 163 w 193"/>
                <a:gd name="T71" fmla="*/ 15 h 45"/>
                <a:gd name="T72" fmla="*/ 167 w 193"/>
                <a:gd name="T73" fmla="*/ 15 h 45"/>
                <a:gd name="T74" fmla="*/ 171 w 193"/>
                <a:gd name="T75" fmla="*/ 11 h 45"/>
                <a:gd name="T76" fmla="*/ 174 w 193"/>
                <a:gd name="T77" fmla="*/ 11 h 45"/>
                <a:gd name="T78" fmla="*/ 182 w 193"/>
                <a:gd name="T79" fmla="*/ 22 h 45"/>
                <a:gd name="T80" fmla="*/ 186 w 193"/>
                <a:gd name="T81" fmla="*/ 22 h 45"/>
                <a:gd name="T82" fmla="*/ 190 w 193"/>
                <a:gd name="T83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" h="45">
                  <a:moveTo>
                    <a:pt x="0" y="15"/>
                  </a:moveTo>
                  <a:lnTo>
                    <a:pt x="4" y="30"/>
                  </a:lnTo>
                  <a:lnTo>
                    <a:pt x="4" y="7"/>
                  </a:lnTo>
                  <a:lnTo>
                    <a:pt x="7" y="22"/>
                  </a:lnTo>
                  <a:lnTo>
                    <a:pt x="7" y="38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1" y="38"/>
                  </a:lnTo>
                  <a:lnTo>
                    <a:pt x="11" y="11"/>
                  </a:lnTo>
                  <a:lnTo>
                    <a:pt x="15" y="30"/>
                  </a:lnTo>
                  <a:lnTo>
                    <a:pt x="15" y="3"/>
                  </a:lnTo>
                  <a:lnTo>
                    <a:pt x="19" y="15"/>
                  </a:lnTo>
                  <a:lnTo>
                    <a:pt x="19" y="34"/>
                  </a:lnTo>
                  <a:lnTo>
                    <a:pt x="19" y="19"/>
                  </a:lnTo>
                  <a:lnTo>
                    <a:pt x="23" y="11"/>
                  </a:lnTo>
                  <a:lnTo>
                    <a:pt x="23" y="34"/>
                  </a:lnTo>
                  <a:lnTo>
                    <a:pt x="23" y="26"/>
                  </a:lnTo>
                  <a:lnTo>
                    <a:pt x="26" y="7"/>
                  </a:lnTo>
                  <a:lnTo>
                    <a:pt x="26" y="26"/>
                  </a:lnTo>
                  <a:lnTo>
                    <a:pt x="30" y="15"/>
                  </a:lnTo>
                  <a:lnTo>
                    <a:pt x="30" y="41"/>
                  </a:lnTo>
                  <a:lnTo>
                    <a:pt x="34" y="19"/>
                  </a:lnTo>
                  <a:lnTo>
                    <a:pt x="34" y="11"/>
                  </a:lnTo>
                  <a:lnTo>
                    <a:pt x="34" y="34"/>
                  </a:lnTo>
                  <a:lnTo>
                    <a:pt x="38" y="26"/>
                  </a:lnTo>
                  <a:lnTo>
                    <a:pt x="38" y="11"/>
                  </a:lnTo>
                  <a:lnTo>
                    <a:pt x="38" y="26"/>
                  </a:lnTo>
                  <a:lnTo>
                    <a:pt x="41" y="38"/>
                  </a:lnTo>
                  <a:lnTo>
                    <a:pt x="41" y="15"/>
                  </a:lnTo>
                  <a:lnTo>
                    <a:pt x="45" y="38"/>
                  </a:lnTo>
                  <a:lnTo>
                    <a:pt x="45" y="11"/>
                  </a:lnTo>
                  <a:lnTo>
                    <a:pt x="49" y="26"/>
                  </a:lnTo>
                  <a:lnTo>
                    <a:pt x="49" y="11"/>
                  </a:lnTo>
                  <a:lnTo>
                    <a:pt x="53" y="30"/>
                  </a:lnTo>
                  <a:lnTo>
                    <a:pt x="53" y="38"/>
                  </a:lnTo>
                  <a:lnTo>
                    <a:pt x="53" y="15"/>
                  </a:lnTo>
                  <a:lnTo>
                    <a:pt x="57" y="19"/>
                  </a:lnTo>
                  <a:lnTo>
                    <a:pt x="57" y="34"/>
                  </a:lnTo>
                  <a:lnTo>
                    <a:pt x="57" y="15"/>
                  </a:lnTo>
                  <a:lnTo>
                    <a:pt x="60" y="3"/>
                  </a:lnTo>
                  <a:lnTo>
                    <a:pt x="60" y="34"/>
                  </a:lnTo>
                  <a:lnTo>
                    <a:pt x="64" y="11"/>
                  </a:lnTo>
                  <a:lnTo>
                    <a:pt x="64" y="30"/>
                  </a:lnTo>
                  <a:lnTo>
                    <a:pt x="68" y="19"/>
                  </a:lnTo>
                  <a:lnTo>
                    <a:pt x="68" y="34"/>
                  </a:lnTo>
                  <a:lnTo>
                    <a:pt x="72" y="22"/>
                  </a:lnTo>
                  <a:lnTo>
                    <a:pt x="72" y="11"/>
                  </a:lnTo>
                  <a:lnTo>
                    <a:pt x="72" y="30"/>
                  </a:lnTo>
                  <a:lnTo>
                    <a:pt x="76" y="30"/>
                  </a:lnTo>
                  <a:lnTo>
                    <a:pt x="76" y="11"/>
                  </a:lnTo>
                  <a:lnTo>
                    <a:pt x="76" y="38"/>
                  </a:lnTo>
                  <a:lnTo>
                    <a:pt x="79" y="11"/>
                  </a:lnTo>
                  <a:lnTo>
                    <a:pt x="79" y="3"/>
                  </a:lnTo>
                  <a:lnTo>
                    <a:pt x="79" y="34"/>
                  </a:lnTo>
                  <a:lnTo>
                    <a:pt x="83" y="34"/>
                  </a:lnTo>
                  <a:lnTo>
                    <a:pt x="83" y="19"/>
                  </a:lnTo>
                  <a:lnTo>
                    <a:pt x="83" y="34"/>
                  </a:lnTo>
                  <a:lnTo>
                    <a:pt x="87" y="38"/>
                  </a:lnTo>
                  <a:lnTo>
                    <a:pt x="87" y="19"/>
                  </a:lnTo>
                  <a:lnTo>
                    <a:pt x="87" y="22"/>
                  </a:lnTo>
                  <a:lnTo>
                    <a:pt x="91" y="34"/>
                  </a:lnTo>
                  <a:lnTo>
                    <a:pt x="91" y="19"/>
                  </a:lnTo>
                  <a:lnTo>
                    <a:pt x="95" y="34"/>
                  </a:lnTo>
                  <a:lnTo>
                    <a:pt x="95" y="0"/>
                  </a:lnTo>
                  <a:lnTo>
                    <a:pt x="98" y="22"/>
                  </a:lnTo>
                  <a:lnTo>
                    <a:pt x="98" y="34"/>
                  </a:lnTo>
                  <a:lnTo>
                    <a:pt x="98" y="3"/>
                  </a:lnTo>
                  <a:lnTo>
                    <a:pt x="102" y="7"/>
                  </a:lnTo>
                  <a:lnTo>
                    <a:pt x="102" y="30"/>
                  </a:lnTo>
                  <a:lnTo>
                    <a:pt x="102" y="22"/>
                  </a:lnTo>
                  <a:lnTo>
                    <a:pt x="106" y="19"/>
                  </a:lnTo>
                  <a:lnTo>
                    <a:pt x="106" y="41"/>
                  </a:lnTo>
                  <a:lnTo>
                    <a:pt x="110" y="26"/>
                  </a:lnTo>
                  <a:lnTo>
                    <a:pt x="110" y="34"/>
                  </a:lnTo>
                  <a:lnTo>
                    <a:pt x="114" y="15"/>
                  </a:lnTo>
                  <a:lnTo>
                    <a:pt x="114" y="45"/>
                  </a:lnTo>
                  <a:lnTo>
                    <a:pt x="117" y="19"/>
                  </a:lnTo>
                  <a:lnTo>
                    <a:pt x="117" y="7"/>
                  </a:lnTo>
                  <a:lnTo>
                    <a:pt x="117" y="34"/>
                  </a:lnTo>
                  <a:lnTo>
                    <a:pt x="121" y="34"/>
                  </a:lnTo>
                  <a:lnTo>
                    <a:pt x="121" y="11"/>
                  </a:lnTo>
                  <a:lnTo>
                    <a:pt x="121" y="19"/>
                  </a:lnTo>
                  <a:lnTo>
                    <a:pt x="125" y="38"/>
                  </a:lnTo>
                  <a:lnTo>
                    <a:pt x="125" y="19"/>
                  </a:lnTo>
                  <a:lnTo>
                    <a:pt x="129" y="34"/>
                  </a:lnTo>
                  <a:lnTo>
                    <a:pt x="129" y="22"/>
                  </a:lnTo>
                  <a:lnTo>
                    <a:pt x="133" y="34"/>
                  </a:lnTo>
                  <a:lnTo>
                    <a:pt x="133" y="3"/>
                  </a:lnTo>
                  <a:lnTo>
                    <a:pt x="136" y="22"/>
                  </a:lnTo>
                  <a:lnTo>
                    <a:pt x="136" y="38"/>
                  </a:lnTo>
                  <a:lnTo>
                    <a:pt x="136" y="15"/>
                  </a:lnTo>
                  <a:lnTo>
                    <a:pt x="140" y="41"/>
                  </a:lnTo>
                  <a:lnTo>
                    <a:pt x="140" y="15"/>
                  </a:lnTo>
                  <a:lnTo>
                    <a:pt x="144" y="34"/>
                  </a:lnTo>
                  <a:lnTo>
                    <a:pt x="144" y="41"/>
                  </a:lnTo>
                  <a:lnTo>
                    <a:pt x="144" y="22"/>
                  </a:lnTo>
                  <a:lnTo>
                    <a:pt x="148" y="22"/>
                  </a:lnTo>
                  <a:lnTo>
                    <a:pt x="148" y="30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2" y="34"/>
                  </a:lnTo>
                  <a:lnTo>
                    <a:pt x="152" y="22"/>
                  </a:lnTo>
                  <a:lnTo>
                    <a:pt x="155" y="7"/>
                  </a:lnTo>
                  <a:lnTo>
                    <a:pt x="155" y="38"/>
                  </a:lnTo>
                  <a:lnTo>
                    <a:pt x="159" y="11"/>
                  </a:lnTo>
                  <a:lnTo>
                    <a:pt x="159" y="45"/>
                  </a:lnTo>
                  <a:lnTo>
                    <a:pt x="163" y="26"/>
                  </a:lnTo>
                  <a:lnTo>
                    <a:pt x="163" y="15"/>
                  </a:lnTo>
                  <a:lnTo>
                    <a:pt x="163" y="30"/>
                  </a:lnTo>
                  <a:lnTo>
                    <a:pt x="167" y="30"/>
                  </a:lnTo>
                  <a:lnTo>
                    <a:pt x="167" y="15"/>
                  </a:lnTo>
                  <a:lnTo>
                    <a:pt x="167" y="30"/>
                  </a:lnTo>
                  <a:lnTo>
                    <a:pt x="171" y="30"/>
                  </a:lnTo>
                  <a:lnTo>
                    <a:pt x="171" y="11"/>
                  </a:lnTo>
                  <a:lnTo>
                    <a:pt x="171" y="19"/>
                  </a:lnTo>
                  <a:lnTo>
                    <a:pt x="174" y="38"/>
                  </a:lnTo>
                  <a:lnTo>
                    <a:pt x="174" y="11"/>
                  </a:lnTo>
                  <a:lnTo>
                    <a:pt x="178" y="38"/>
                  </a:lnTo>
                  <a:lnTo>
                    <a:pt x="178" y="11"/>
                  </a:lnTo>
                  <a:lnTo>
                    <a:pt x="182" y="22"/>
                  </a:lnTo>
                  <a:lnTo>
                    <a:pt x="182" y="34"/>
                  </a:lnTo>
                  <a:lnTo>
                    <a:pt x="182" y="19"/>
                  </a:lnTo>
                  <a:lnTo>
                    <a:pt x="186" y="22"/>
                  </a:lnTo>
                  <a:lnTo>
                    <a:pt x="186" y="38"/>
                  </a:lnTo>
                  <a:lnTo>
                    <a:pt x="186" y="22"/>
                  </a:lnTo>
                  <a:lnTo>
                    <a:pt x="190" y="11"/>
                  </a:lnTo>
                  <a:lnTo>
                    <a:pt x="190" y="30"/>
                  </a:lnTo>
                  <a:lnTo>
                    <a:pt x="193" y="11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89" name="Freeform 105"/>
            <p:cNvSpPr>
              <a:spLocks/>
            </p:cNvSpPr>
            <p:nvPr/>
          </p:nvSpPr>
          <p:spPr bwMode="auto">
            <a:xfrm>
              <a:off x="8289765" y="3980350"/>
              <a:ext cx="201855" cy="79330"/>
            </a:xfrm>
            <a:custGeom>
              <a:avLst/>
              <a:gdLst>
                <a:gd name="T0" fmla="*/ 0 w 129"/>
                <a:gd name="T1" fmla="*/ 34 h 49"/>
                <a:gd name="T2" fmla="*/ 4 w 129"/>
                <a:gd name="T3" fmla="*/ 38 h 49"/>
                <a:gd name="T4" fmla="*/ 8 w 129"/>
                <a:gd name="T5" fmla="*/ 11 h 49"/>
                <a:gd name="T6" fmla="*/ 12 w 129"/>
                <a:gd name="T7" fmla="*/ 15 h 49"/>
                <a:gd name="T8" fmla="*/ 15 w 129"/>
                <a:gd name="T9" fmla="*/ 19 h 49"/>
                <a:gd name="T10" fmla="*/ 15 w 129"/>
                <a:gd name="T11" fmla="*/ 34 h 49"/>
                <a:gd name="T12" fmla="*/ 19 w 129"/>
                <a:gd name="T13" fmla="*/ 7 h 49"/>
                <a:gd name="T14" fmla="*/ 23 w 129"/>
                <a:gd name="T15" fmla="*/ 41 h 49"/>
                <a:gd name="T16" fmla="*/ 23 w 129"/>
                <a:gd name="T17" fmla="*/ 26 h 49"/>
                <a:gd name="T18" fmla="*/ 27 w 129"/>
                <a:gd name="T19" fmla="*/ 22 h 49"/>
                <a:gd name="T20" fmla="*/ 31 w 129"/>
                <a:gd name="T21" fmla="*/ 7 h 49"/>
                <a:gd name="T22" fmla="*/ 34 w 129"/>
                <a:gd name="T23" fmla="*/ 38 h 49"/>
                <a:gd name="T24" fmla="*/ 38 w 129"/>
                <a:gd name="T25" fmla="*/ 19 h 49"/>
                <a:gd name="T26" fmla="*/ 38 w 129"/>
                <a:gd name="T27" fmla="*/ 26 h 49"/>
                <a:gd name="T28" fmla="*/ 42 w 129"/>
                <a:gd name="T29" fmla="*/ 34 h 49"/>
                <a:gd name="T30" fmla="*/ 46 w 129"/>
                <a:gd name="T31" fmla="*/ 38 h 49"/>
                <a:gd name="T32" fmla="*/ 50 w 129"/>
                <a:gd name="T33" fmla="*/ 38 h 49"/>
                <a:gd name="T34" fmla="*/ 53 w 129"/>
                <a:gd name="T35" fmla="*/ 11 h 49"/>
                <a:gd name="T36" fmla="*/ 57 w 129"/>
                <a:gd name="T37" fmla="*/ 34 h 49"/>
                <a:gd name="T38" fmla="*/ 57 w 129"/>
                <a:gd name="T39" fmla="*/ 26 h 49"/>
                <a:gd name="T40" fmla="*/ 61 w 129"/>
                <a:gd name="T41" fmla="*/ 22 h 49"/>
                <a:gd name="T42" fmla="*/ 65 w 129"/>
                <a:gd name="T43" fmla="*/ 19 h 49"/>
                <a:gd name="T44" fmla="*/ 69 w 129"/>
                <a:gd name="T45" fmla="*/ 15 h 49"/>
                <a:gd name="T46" fmla="*/ 72 w 129"/>
                <a:gd name="T47" fmla="*/ 41 h 49"/>
                <a:gd name="T48" fmla="*/ 76 w 129"/>
                <a:gd name="T49" fmla="*/ 49 h 49"/>
                <a:gd name="T50" fmla="*/ 80 w 129"/>
                <a:gd name="T51" fmla="*/ 19 h 49"/>
                <a:gd name="T52" fmla="*/ 80 w 129"/>
                <a:gd name="T53" fmla="*/ 19 h 49"/>
                <a:gd name="T54" fmla="*/ 84 w 129"/>
                <a:gd name="T55" fmla="*/ 34 h 49"/>
                <a:gd name="T56" fmla="*/ 88 w 129"/>
                <a:gd name="T57" fmla="*/ 15 h 49"/>
                <a:gd name="T58" fmla="*/ 88 w 129"/>
                <a:gd name="T59" fmla="*/ 26 h 49"/>
                <a:gd name="T60" fmla="*/ 91 w 129"/>
                <a:gd name="T61" fmla="*/ 41 h 49"/>
                <a:gd name="T62" fmla="*/ 95 w 129"/>
                <a:gd name="T63" fmla="*/ 38 h 49"/>
                <a:gd name="T64" fmla="*/ 99 w 129"/>
                <a:gd name="T65" fmla="*/ 22 h 49"/>
                <a:gd name="T66" fmla="*/ 103 w 129"/>
                <a:gd name="T67" fmla="*/ 30 h 49"/>
                <a:gd name="T68" fmla="*/ 103 w 129"/>
                <a:gd name="T69" fmla="*/ 30 h 49"/>
                <a:gd name="T70" fmla="*/ 107 w 129"/>
                <a:gd name="T71" fmla="*/ 19 h 49"/>
                <a:gd name="T72" fmla="*/ 110 w 129"/>
                <a:gd name="T73" fmla="*/ 41 h 49"/>
                <a:gd name="T74" fmla="*/ 114 w 129"/>
                <a:gd name="T75" fmla="*/ 38 h 49"/>
                <a:gd name="T76" fmla="*/ 114 w 129"/>
                <a:gd name="T77" fmla="*/ 11 h 49"/>
                <a:gd name="T78" fmla="*/ 118 w 129"/>
                <a:gd name="T79" fmla="*/ 30 h 49"/>
                <a:gd name="T80" fmla="*/ 122 w 129"/>
                <a:gd name="T81" fmla="*/ 22 h 49"/>
                <a:gd name="T82" fmla="*/ 122 w 129"/>
                <a:gd name="T83" fmla="*/ 26 h 49"/>
                <a:gd name="T84" fmla="*/ 126 w 129"/>
                <a:gd name="T85" fmla="*/ 38 h 49"/>
                <a:gd name="T86" fmla="*/ 129 w 129"/>
                <a:gd name="T87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49">
                  <a:moveTo>
                    <a:pt x="0" y="11"/>
                  </a:moveTo>
                  <a:lnTo>
                    <a:pt x="0" y="34"/>
                  </a:lnTo>
                  <a:lnTo>
                    <a:pt x="4" y="11"/>
                  </a:lnTo>
                  <a:lnTo>
                    <a:pt x="4" y="38"/>
                  </a:lnTo>
                  <a:lnTo>
                    <a:pt x="8" y="26"/>
                  </a:lnTo>
                  <a:lnTo>
                    <a:pt x="8" y="11"/>
                  </a:lnTo>
                  <a:lnTo>
                    <a:pt x="8" y="34"/>
                  </a:lnTo>
                  <a:lnTo>
                    <a:pt x="12" y="15"/>
                  </a:lnTo>
                  <a:lnTo>
                    <a:pt x="12" y="38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34"/>
                  </a:lnTo>
                  <a:lnTo>
                    <a:pt x="19" y="22"/>
                  </a:lnTo>
                  <a:lnTo>
                    <a:pt x="19" y="7"/>
                  </a:lnTo>
                  <a:lnTo>
                    <a:pt x="19" y="30"/>
                  </a:lnTo>
                  <a:lnTo>
                    <a:pt x="23" y="41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7" y="38"/>
                  </a:lnTo>
                  <a:lnTo>
                    <a:pt x="27" y="22"/>
                  </a:lnTo>
                  <a:lnTo>
                    <a:pt x="31" y="41"/>
                  </a:lnTo>
                  <a:lnTo>
                    <a:pt x="31" y="7"/>
                  </a:lnTo>
                  <a:lnTo>
                    <a:pt x="34" y="30"/>
                  </a:lnTo>
                  <a:lnTo>
                    <a:pt x="34" y="38"/>
                  </a:lnTo>
                  <a:lnTo>
                    <a:pt x="34" y="11"/>
                  </a:lnTo>
                  <a:lnTo>
                    <a:pt x="38" y="19"/>
                  </a:lnTo>
                  <a:lnTo>
                    <a:pt x="38" y="38"/>
                  </a:lnTo>
                  <a:lnTo>
                    <a:pt x="38" y="26"/>
                  </a:lnTo>
                  <a:lnTo>
                    <a:pt x="42" y="15"/>
                  </a:lnTo>
                  <a:lnTo>
                    <a:pt x="42" y="34"/>
                  </a:lnTo>
                  <a:lnTo>
                    <a:pt x="46" y="22"/>
                  </a:lnTo>
                  <a:lnTo>
                    <a:pt x="46" y="38"/>
                  </a:lnTo>
                  <a:lnTo>
                    <a:pt x="50" y="15"/>
                  </a:lnTo>
                  <a:lnTo>
                    <a:pt x="50" y="38"/>
                  </a:lnTo>
                  <a:lnTo>
                    <a:pt x="53" y="22"/>
                  </a:lnTo>
                  <a:lnTo>
                    <a:pt x="53" y="11"/>
                  </a:lnTo>
                  <a:lnTo>
                    <a:pt x="53" y="34"/>
                  </a:lnTo>
                  <a:lnTo>
                    <a:pt x="57" y="34"/>
                  </a:lnTo>
                  <a:lnTo>
                    <a:pt x="57" y="11"/>
                  </a:lnTo>
                  <a:lnTo>
                    <a:pt x="57" y="26"/>
                  </a:lnTo>
                  <a:lnTo>
                    <a:pt x="61" y="45"/>
                  </a:lnTo>
                  <a:lnTo>
                    <a:pt x="61" y="22"/>
                  </a:lnTo>
                  <a:lnTo>
                    <a:pt x="65" y="34"/>
                  </a:lnTo>
                  <a:lnTo>
                    <a:pt x="65" y="19"/>
                  </a:lnTo>
                  <a:lnTo>
                    <a:pt x="69" y="38"/>
                  </a:lnTo>
                  <a:lnTo>
                    <a:pt x="69" y="15"/>
                  </a:lnTo>
                  <a:lnTo>
                    <a:pt x="72" y="30"/>
                  </a:lnTo>
                  <a:lnTo>
                    <a:pt x="72" y="41"/>
                  </a:lnTo>
                  <a:lnTo>
                    <a:pt x="72" y="11"/>
                  </a:lnTo>
                  <a:lnTo>
                    <a:pt x="76" y="49"/>
                  </a:lnTo>
                  <a:lnTo>
                    <a:pt x="76" y="11"/>
                  </a:lnTo>
                  <a:lnTo>
                    <a:pt x="80" y="19"/>
                  </a:lnTo>
                  <a:lnTo>
                    <a:pt x="80" y="26"/>
                  </a:lnTo>
                  <a:lnTo>
                    <a:pt x="80" y="19"/>
                  </a:lnTo>
                  <a:lnTo>
                    <a:pt x="84" y="30"/>
                  </a:lnTo>
                  <a:lnTo>
                    <a:pt x="84" y="34"/>
                  </a:lnTo>
                  <a:lnTo>
                    <a:pt x="84" y="11"/>
                  </a:lnTo>
                  <a:lnTo>
                    <a:pt x="88" y="15"/>
                  </a:lnTo>
                  <a:lnTo>
                    <a:pt x="88" y="38"/>
                  </a:lnTo>
                  <a:lnTo>
                    <a:pt x="88" y="26"/>
                  </a:lnTo>
                  <a:lnTo>
                    <a:pt x="91" y="7"/>
                  </a:lnTo>
                  <a:lnTo>
                    <a:pt x="91" y="41"/>
                  </a:lnTo>
                  <a:lnTo>
                    <a:pt x="95" y="11"/>
                  </a:lnTo>
                  <a:lnTo>
                    <a:pt x="95" y="38"/>
                  </a:lnTo>
                  <a:lnTo>
                    <a:pt x="99" y="34"/>
                  </a:lnTo>
                  <a:lnTo>
                    <a:pt x="99" y="22"/>
                  </a:lnTo>
                  <a:lnTo>
                    <a:pt x="99" y="38"/>
                  </a:lnTo>
                  <a:lnTo>
                    <a:pt x="103" y="30"/>
                  </a:lnTo>
                  <a:lnTo>
                    <a:pt x="103" y="15"/>
                  </a:lnTo>
                  <a:lnTo>
                    <a:pt x="103" y="30"/>
                  </a:lnTo>
                  <a:lnTo>
                    <a:pt x="107" y="34"/>
                  </a:lnTo>
                  <a:lnTo>
                    <a:pt x="107" y="19"/>
                  </a:lnTo>
                  <a:lnTo>
                    <a:pt x="107" y="30"/>
                  </a:lnTo>
                  <a:lnTo>
                    <a:pt x="110" y="41"/>
                  </a:lnTo>
                  <a:lnTo>
                    <a:pt x="110" y="0"/>
                  </a:lnTo>
                  <a:lnTo>
                    <a:pt x="114" y="38"/>
                  </a:lnTo>
                  <a:lnTo>
                    <a:pt x="114" y="41"/>
                  </a:lnTo>
                  <a:lnTo>
                    <a:pt x="114" y="11"/>
                  </a:lnTo>
                  <a:lnTo>
                    <a:pt x="118" y="15"/>
                  </a:lnTo>
                  <a:lnTo>
                    <a:pt x="118" y="30"/>
                  </a:lnTo>
                  <a:lnTo>
                    <a:pt x="118" y="22"/>
                  </a:lnTo>
                  <a:lnTo>
                    <a:pt x="122" y="22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6" y="26"/>
                  </a:lnTo>
                  <a:lnTo>
                    <a:pt x="126" y="38"/>
                  </a:lnTo>
                  <a:lnTo>
                    <a:pt x="126" y="26"/>
                  </a:lnTo>
                  <a:lnTo>
                    <a:pt x="129" y="11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662">
                <a:solidFill>
                  <a:prstClr val="black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90" name="Rectangle 106"/>
            <p:cNvSpPr>
              <a:spLocks noChangeArrowheads="1"/>
            </p:cNvSpPr>
            <p:nvPr/>
          </p:nvSpPr>
          <p:spPr bwMode="auto">
            <a:xfrm>
              <a:off x="1554456" y="4988983"/>
              <a:ext cx="6322375" cy="5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92" b="1" dirty="0">
                  <a:solidFill>
                    <a:srgbClr val="510075"/>
                  </a:solidFill>
                  <a:latin typeface="Helvetica" charset="0"/>
                  <a:ea typeface="ヒラギノ角ゴ Pro W3" charset="-128"/>
                  <a:cs typeface="Arial" pitchFamily="34" charset="0"/>
                </a:rPr>
                <a:t>Reference </a:t>
              </a:r>
              <a:r>
                <a:rPr lang="en-US" sz="1292" b="1" dirty="0" err="1">
                  <a:solidFill>
                    <a:srgbClr val="510075"/>
                  </a:solidFill>
                  <a:latin typeface="Helvetica" charset="0"/>
                  <a:ea typeface="ヒラギノ角ゴ Pro W3" charset="-128"/>
                  <a:cs typeface="Arial" pitchFamily="34" charset="0"/>
                </a:rPr>
                <a:t>Deconvoluted</a:t>
              </a:r>
              <a:r>
                <a:rPr lang="en-US" sz="1292" b="1" dirty="0">
                  <a:solidFill>
                    <a:srgbClr val="510075"/>
                  </a:solidFill>
                  <a:latin typeface="Helvetica" charset="0"/>
                  <a:ea typeface="ヒラギノ角ゴ Pro W3" charset="-128"/>
                  <a:cs typeface="Arial" pitchFamily="34" charset="0"/>
                </a:rPr>
                <a:t> FID</a:t>
              </a:r>
              <a:endParaRPr lang="en-US" sz="4431" dirty="0">
                <a:solidFill>
                  <a:srgbClr val="510075"/>
                </a:solidFill>
                <a:ea typeface="ヒラギノ角ゴ Pro W3" charset="-128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 bwMode="auto">
          <a:xfrm>
            <a:off x="7819293" y="5058429"/>
            <a:ext cx="404446" cy="3196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77" b="1" dirty="0">
                <a:solidFill>
                  <a:srgbClr val="510075"/>
                </a:solidFill>
                <a:latin typeface="Calibri"/>
                <a:ea typeface="ヒラギノ角ゴ Pro W3" charset="-128"/>
              </a:rPr>
              <a:t>FT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4505531" y="2746621"/>
            <a:ext cx="754673" cy="490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85" b="1" dirty="0">
                <a:solidFill>
                  <a:srgbClr val="FFC000"/>
                </a:solidFill>
                <a:latin typeface="Calibri"/>
                <a:ea typeface="ヒラギノ角ゴ Pro W3" charset="-128"/>
              </a:rPr>
              <a:t>C</a:t>
            </a:r>
            <a:r>
              <a:rPr lang="en-US" sz="2585" b="1" dirty="0">
                <a:solidFill>
                  <a:srgbClr val="FFFFFF"/>
                </a:solidFill>
                <a:latin typeface="Calibri"/>
                <a:ea typeface="ヒラギノ角ゴ Pro W3" charset="-128"/>
              </a:rPr>
              <a:t> </a:t>
            </a:r>
            <a:r>
              <a:rPr lang="en-US" sz="1662" b="1" dirty="0">
                <a:solidFill>
                  <a:srgbClr val="510075"/>
                </a:solidFill>
                <a:latin typeface="Calibri"/>
                <a:ea typeface="ヒラギノ角ゴ Pro W3" charset="-128"/>
              </a:rPr>
              <a:t>=</a:t>
            </a:r>
          </a:p>
        </p:txBody>
      </p:sp>
      <p:grpSp>
        <p:nvGrpSpPr>
          <p:cNvPr id="25" name="Group 504"/>
          <p:cNvGrpSpPr>
            <a:grpSpLocks/>
          </p:cNvGrpSpPr>
          <p:nvPr/>
        </p:nvGrpSpPr>
        <p:grpSpPr bwMode="auto">
          <a:xfrm>
            <a:off x="7501305" y="4527953"/>
            <a:ext cx="315057" cy="1282096"/>
            <a:chOff x="5228713" y="3331795"/>
            <a:chExt cx="3672293" cy="2648911"/>
          </a:xfrm>
        </p:grpSpPr>
        <p:cxnSp>
          <p:nvCxnSpPr>
            <p:cNvPr id="27" name="Straight Arrow Connector 497"/>
            <p:cNvCxnSpPr>
              <a:cxnSpLocks noChangeShapeType="1"/>
            </p:cNvCxnSpPr>
            <p:nvPr/>
          </p:nvCxnSpPr>
          <p:spPr bwMode="auto">
            <a:xfrm flipH="1">
              <a:off x="5228713" y="5955433"/>
              <a:ext cx="3606301" cy="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499"/>
            <p:cNvCxnSpPr>
              <a:cxnSpLocks noChangeShapeType="1"/>
            </p:cNvCxnSpPr>
            <p:nvPr/>
          </p:nvCxnSpPr>
          <p:spPr bwMode="auto">
            <a:xfrm flipV="1">
              <a:off x="8676451" y="3331797"/>
              <a:ext cx="0" cy="2648909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501"/>
            <p:cNvCxnSpPr>
              <a:cxnSpLocks noChangeShapeType="1"/>
            </p:cNvCxnSpPr>
            <p:nvPr/>
          </p:nvCxnSpPr>
          <p:spPr bwMode="auto">
            <a:xfrm>
              <a:off x="5484673" y="3331795"/>
              <a:ext cx="3416333" cy="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Elbow Connector 48"/>
          <p:cNvCxnSpPr>
            <a:cxnSpLocks noChangeShapeType="1"/>
            <a:endCxn id="20" idx="0"/>
          </p:cNvCxnSpPr>
          <p:nvPr/>
        </p:nvCxnSpPr>
        <p:spPr bwMode="auto">
          <a:xfrm rot="5400000">
            <a:off x="3876927" y="3401527"/>
            <a:ext cx="1085355" cy="7414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0" name="Rounded Rectangle 339"/>
          <p:cNvSpPr/>
          <p:nvPr/>
        </p:nvSpPr>
        <p:spPr>
          <a:xfrm>
            <a:off x="0" y="8834"/>
            <a:ext cx="9144000" cy="4694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46" b="1" dirty="0">
                <a:ln w="12700">
                  <a:noFill/>
                  <a:prstDash val="solid"/>
                </a:ln>
                <a:solidFill>
                  <a:srgbClr val="510075"/>
                </a:solidFill>
                <a:latin typeface="Calibri" pitchFamily="34" charset="0"/>
                <a:cs typeface="Calibri" pitchFamily="34" charset="0"/>
              </a:rPr>
              <a:t>Reference Deconvolution</a:t>
            </a:r>
          </a:p>
        </p:txBody>
      </p:sp>
      <p:cxnSp>
        <p:nvCxnSpPr>
          <p:cNvPr id="353" name="Straight Connector 352"/>
          <p:cNvCxnSpPr/>
          <p:nvPr/>
        </p:nvCxnSpPr>
        <p:spPr>
          <a:xfrm>
            <a:off x="5300298" y="3030186"/>
            <a:ext cx="242583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0561" y="6271987"/>
            <a:ext cx="297671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62" dirty="0">
                <a:solidFill>
                  <a:srgbClr val="510075">
                    <a:alpha val="25000"/>
                  </a:srgb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nmr.chemistry.manchester.ac.uk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8502"/>
            <a:ext cx="9144000" cy="4694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46" b="1" dirty="0">
                <a:ln w="12700">
                  <a:noFill/>
                  <a:prstDash val="solid"/>
                </a:ln>
                <a:solidFill>
                  <a:srgbClr val="510075"/>
                </a:solidFill>
                <a:latin typeface="Calibri" pitchFamily="34" charset="0"/>
                <a:cs typeface="Calibri" pitchFamily="34" charset="0"/>
              </a:rPr>
              <a:t>Reference Deconvolution</a:t>
            </a:r>
          </a:p>
        </p:txBody>
      </p:sp>
      <p:pic>
        <p:nvPicPr>
          <p:cNvPr id="11" name="Picture 11" descr="ICItalk_RD_chemshift_23iii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8" y="906466"/>
            <a:ext cx="3281875" cy="205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CItalk_RD_chemshift_corrected_24iii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74" y="836712"/>
            <a:ext cx="3291547" cy="21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974009" y="1996418"/>
            <a:ext cx="1329103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62">
              <a:solidFill>
                <a:srgbClr val="510075"/>
              </a:solidFill>
              <a:latin typeface="Calibri Light" panose="020F0302020204030204" pitchFamily="34" charset="0"/>
              <a:ea typeface="ヒラギノ角ゴ Pro W3" charset="-128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707905" y="1372931"/>
            <a:ext cx="1728191" cy="54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846" b="1" dirty="0">
                <a:solidFill>
                  <a:srgbClr val="510075"/>
                </a:solidFill>
                <a:latin typeface="Calibri Light" panose="020F0302020204030204" pitchFamily="34" charset="0"/>
                <a:ea typeface="ヒラギノ角ゴ Pro W3" charset="-128"/>
              </a:rPr>
              <a:t>Reference </a:t>
            </a:r>
          </a:p>
          <a:p>
            <a:pPr algn="ctr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846" b="1" dirty="0">
                <a:solidFill>
                  <a:srgbClr val="510075"/>
                </a:solidFill>
                <a:latin typeface="Calibri Light" panose="020F0302020204030204" pitchFamily="34" charset="0"/>
                <a:ea typeface="ヒラギノ角ゴ Pro W3" charset="-128"/>
              </a:rPr>
              <a:t>Deconvolution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16161" y="4145482"/>
            <a:ext cx="3256085" cy="12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 kumimoji="1" sz="2400">
                <a:solidFill>
                  <a:schemeClr val="tx1"/>
                </a:solidFill>
                <a:latin typeface="Times New Roman" pitchFamily="16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sz="1846" dirty="0">
                <a:solidFill>
                  <a:srgbClr val="510075"/>
                </a:solidFill>
                <a:latin typeface="Calibri Light" panose="020F0302020204030204" pitchFamily="34" charset="0"/>
                <a:ea typeface="ヒラギノ角ゴ Pro W3" charset="-128"/>
              </a:rPr>
              <a:t>Resolution enhancement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sz="1846" dirty="0">
                <a:solidFill>
                  <a:srgbClr val="510075"/>
                </a:solidFill>
                <a:latin typeface="Calibri Light" panose="020F0302020204030204" pitchFamily="34" charset="0"/>
                <a:ea typeface="ヒラギノ角ゴ Pro W3" charset="-128"/>
              </a:rPr>
              <a:t>Frequency correction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0" lang="en-GB" sz="1846" dirty="0">
                <a:solidFill>
                  <a:srgbClr val="510075"/>
                </a:solidFill>
                <a:latin typeface="Calibri Light" panose="020F0302020204030204" pitchFamily="34" charset="0"/>
                <a:ea typeface="ヒラギノ角ゴ Pro W3" charset="-128"/>
              </a:rPr>
              <a:t>Phase correction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16161" y="3556462"/>
            <a:ext cx="39887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585" dirty="0">
                <a:solidFill>
                  <a:srgbClr val="510075"/>
                </a:solidFill>
                <a:latin typeface="Calibri Light" panose="020F0302020204030204" pitchFamily="34" charset="0"/>
                <a:ea typeface="ヒラギノ角ゴ Pro W3" charset="-128"/>
              </a:rPr>
              <a:t>Benefits for DOSY data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103752" y="4145481"/>
            <a:ext cx="4021015" cy="80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  <a:ea typeface="ヒラギノ角ゴ Pro W3" charset="-128"/>
              </a:rPr>
              <a:t>  Singlet (TSP)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846" dirty="0">
                <a:solidFill>
                  <a:srgbClr val="510075"/>
                </a:solidFill>
                <a:latin typeface="Calibri Light" panose="020F0302020204030204" pitchFamily="34" charset="0"/>
                <a:ea typeface="ヒラギノ角ゴ Pro W3" charset="-128"/>
              </a:rPr>
              <a:t>  Adequate amplitude in all spectra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103752" y="3556462"/>
            <a:ext cx="2725615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585" dirty="0">
                <a:solidFill>
                  <a:srgbClr val="510075"/>
                </a:solidFill>
                <a:latin typeface="Calibri Light" panose="020F0302020204030204" pitchFamily="34" charset="0"/>
                <a:ea typeface="ヒラギノ角ゴ Pro W3" charset="-128"/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40177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089900" y="3640804"/>
            <a:ext cx="3520954" cy="25081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62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826" y="3646033"/>
            <a:ext cx="3520954" cy="25081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62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7623"/>
            <a:ext cx="9144000" cy="4694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46" b="1" dirty="0">
                <a:ln w="12700">
                  <a:noFill/>
                  <a:prstDash val="solid"/>
                </a:ln>
                <a:solidFill>
                  <a:srgbClr val="510075"/>
                </a:solidFill>
                <a:latin typeface="Calibri" pitchFamily="34" charset="0"/>
                <a:cs typeface="Calibri" pitchFamily="34" charset="0"/>
              </a:rPr>
              <a:t>Reference Deconvolution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72" y="770243"/>
            <a:ext cx="3655033" cy="2879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00" y="3646033"/>
            <a:ext cx="3536705" cy="2910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7" y="3658103"/>
            <a:ext cx="3544593" cy="2910879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8" y="770243"/>
            <a:ext cx="3612961" cy="2853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1" y="1233039"/>
            <a:ext cx="3124039" cy="23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0"/>
            <a:ext cx="9144000" cy="4694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46" b="1" dirty="0">
                <a:ln w="12700">
                  <a:noFill/>
                  <a:prstDash val="solid"/>
                </a:ln>
                <a:solidFill>
                  <a:srgbClr val="510075"/>
                </a:solidFill>
                <a:latin typeface="Calibri" pitchFamily="34" charset="0"/>
                <a:cs typeface="Calibri" pitchFamily="34" charset="0"/>
              </a:rPr>
              <a:t>Chemical Exchange</a:t>
            </a:r>
          </a:p>
        </p:txBody>
      </p:sp>
      <p:grpSp>
        <p:nvGrpSpPr>
          <p:cNvPr id="10" name="Group 13"/>
          <p:cNvGrpSpPr>
            <a:grpSpLocks noChangeAspect="1"/>
          </p:cNvGrpSpPr>
          <p:nvPr/>
        </p:nvGrpSpPr>
        <p:grpSpPr bwMode="auto">
          <a:xfrm>
            <a:off x="106694" y="831851"/>
            <a:ext cx="4383875" cy="3057570"/>
            <a:chOff x="1828800" y="1981200"/>
            <a:chExt cx="5621338" cy="3921125"/>
          </a:xfrm>
        </p:grpSpPr>
        <p:pic>
          <p:nvPicPr>
            <p:cNvPr id="11" name="Picture 12" descr="PROJfig41sho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981200"/>
              <a:ext cx="5621338" cy="392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Hesperidin ex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481" y="4115146"/>
              <a:ext cx="2378112" cy="121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84457" y="4391140"/>
            <a:ext cx="4106111" cy="85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62" dirty="0">
                <a:solidFill>
                  <a:srgbClr val="510075"/>
                </a:solidFill>
                <a:latin typeface="Calibri Light" panose="020F0302020204030204" pitchFamily="34" charset="0"/>
              </a:rPr>
              <a:t>Exchange during the diffusion delay of the Oneshot45 stimulated echo leads to averaging of diffusion coefficients.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904345" y="4391140"/>
            <a:ext cx="4152474" cy="137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62" dirty="0">
                <a:solidFill>
                  <a:srgbClr val="510075"/>
                </a:solidFill>
                <a:latin typeface="Calibri Light" panose="020F0302020204030204" pitchFamily="34" charset="0"/>
              </a:rPr>
              <a:t>Exchange in PROJECTED  (PROJECT Extended for DOSY) leads only to signal loss, not to diffusion averaging, because the magnetization remains transverse during the diffusion delay.</a:t>
            </a:r>
          </a:p>
        </p:txBody>
      </p:sp>
      <p:grpSp>
        <p:nvGrpSpPr>
          <p:cNvPr id="15" name="Group 11"/>
          <p:cNvGrpSpPr>
            <a:grpSpLocks noChangeAspect="1"/>
          </p:cNvGrpSpPr>
          <p:nvPr/>
        </p:nvGrpSpPr>
        <p:grpSpPr bwMode="auto">
          <a:xfrm>
            <a:off x="4646418" y="831851"/>
            <a:ext cx="4410401" cy="3057570"/>
            <a:chOff x="1828800" y="2022475"/>
            <a:chExt cx="5656263" cy="3921125"/>
          </a:xfrm>
        </p:grpSpPr>
        <p:pic>
          <p:nvPicPr>
            <p:cNvPr id="16" name="Picture 9" descr="PROJfig4PROJECT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022475"/>
              <a:ext cx="5656263" cy="392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 descr="hesperidi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076700"/>
              <a:ext cx="25400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817520" y="3889422"/>
            <a:ext cx="7766538" cy="376385"/>
            <a:chOff x="1064568" y="652626"/>
            <a:chExt cx="8413750" cy="407751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064568" y="652626"/>
              <a:ext cx="8413750" cy="40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46" b="1" dirty="0">
                  <a:solidFill>
                    <a:srgbClr val="FF0000"/>
                  </a:solidFill>
                  <a:latin typeface="Calibri Light" panose="020F0302020204030204" pitchFamily="34" charset="0"/>
                </a:rPr>
                <a:t>OH           H</a:t>
              </a:r>
              <a:r>
                <a:rPr lang="en-US" altLang="en-US" sz="1846" b="1" baseline="-25000" dirty="0">
                  <a:solidFill>
                    <a:srgbClr val="FF0000"/>
                  </a:solidFill>
                  <a:latin typeface="Calibri Light" panose="020F0302020204030204" pitchFamily="34" charset="0"/>
                </a:rPr>
                <a:t>2</a:t>
              </a:r>
              <a:r>
                <a:rPr lang="en-US" altLang="en-US" sz="1846" b="1" dirty="0">
                  <a:solidFill>
                    <a:srgbClr val="FF0000"/>
                  </a:solidFill>
                  <a:latin typeface="Calibri Light" panose="020F0302020204030204" pitchFamily="34" charset="0"/>
                </a:rPr>
                <a:t>O </a:t>
              </a:r>
              <a:r>
                <a:rPr lang="en-US" altLang="en-US" sz="1846" b="1" dirty="0">
                  <a:solidFill>
                    <a:srgbClr val="510075"/>
                  </a:solidFill>
                  <a:latin typeface="Calibri Light" panose="020F0302020204030204" pitchFamily="34" charset="0"/>
                </a:rPr>
                <a:t>exchange in hesperidin in dmso-d</a:t>
              </a:r>
              <a:r>
                <a:rPr lang="en-US" altLang="en-US" sz="1846" b="1" baseline="-25000" dirty="0">
                  <a:solidFill>
                    <a:srgbClr val="510075"/>
                  </a:solidFill>
                  <a:latin typeface="Calibri Light" panose="020F0302020204030204" pitchFamily="34" charset="0"/>
                </a:rPr>
                <a:t>6</a:t>
              </a: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3237687" y="836712"/>
              <a:ext cx="43338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62">
                <a:solidFill>
                  <a:srgbClr val="FFFFFF"/>
                </a:solidFill>
                <a:ea typeface="ヒラギノ角ゴ Pro W3" charset="-128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10561" y="6271987"/>
            <a:ext cx="297671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62" dirty="0">
                <a:solidFill>
                  <a:srgbClr val="510075">
                    <a:alpha val="25000"/>
                  </a:srgbClr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nmr.chemistry.manchester.ac.uk</a:t>
            </a:r>
          </a:p>
        </p:txBody>
      </p:sp>
    </p:spTree>
    <p:extLst>
      <p:ext uri="{BB962C8B-B14F-4D97-AF65-F5344CB8AC3E}">
        <p14:creationId xmlns:p14="http://schemas.microsoft.com/office/powerpoint/2010/main" val="39797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1983302"/>
          </a:xfrm>
        </p:spPr>
        <p:txBody>
          <a:bodyPr>
            <a:normAutofit/>
          </a:bodyPr>
          <a:lstStyle/>
          <a:p>
            <a:r>
              <a:rPr lang="en-GB" dirty="0" smtClean="0"/>
              <a:t>2D J-Spectroscopy and DOSY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827" y="3602038"/>
            <a:ext cx="7216346" cy="1655762"/>
          </a:xfrm>
        </p:spPr>
        <p:txBody>
          <a:bodyPr/>
          <a:lstStyle/>
          <a:p>
            <a:r>
              <a:rPr lang="en-GB" dirty="0" smtClean="0"/>
              <a:t>Nuclear Magnetic Resonance – Theory and Techniques</a:t>
            </a:r>
          </a:p>
          <a:p>
            <a:r>
              <a:rPr lang="en-GB" dirty="0" smtClean="0"/>
              <a:t>Ralph W. Adams</a:t>
            </a:r>
          </a:p>
          <a:p>
            <a:r>
              <a:rPr lang="en-GB" dirty="0" smtClean="0"/>
              <a:t>ralph.adams@manchester.ac.uk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6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4900" dirty="0" smtClean="0"/>
              <a:t>Heteronuclear J-resolved Spectroscopy</a:t>
            </a:r>
            <a:endParaRPr lang="en-GB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the heteronuclear version of the J-resolved experiment, the chemical shift of the X spin is presented in </a:t>
            </a:r>
            <a:r>
              <a:rPr lang="en-GB" i="1" dirty="0"/>
              <a:t>f</a:t>
            </a:r>
            <a:r>
              <a:rPr lang="en-GB" baseline="-25000" dirty="0"/>
              <a:t>2</a:t>
            </a:r>
            <a:r>
              <a:rPr lang="en-GB" dirty="0"/>
              <a:t> while couplings to a second nucleus, typically protons, are presented in </a:t>
            </a:r>
            <a:r>
              <a:rPr lang="en-GB" i="1" dirty="0"/>
              <a:t>f</a:t>
            </a:r>
            <a:r>
              <a:rPr lang="en-GB" baseline="-25000" dirty="0"/>
              <a:t>1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i="1" dirty="0" smtClean="0"/>
              <a:t>f</a:t>
            </a:r>
            <a:r>
              <a:rPr lang="en-GB" baseline="-25000" dirty="0" smtClean="0"/>
              <a:t>1</a:t>
            </a:r>
            <a:r>
              <a:rPr lang="en-GB" dirty="0" smtClean="0"/>
              <a:t> </a:t>
            </a:r>
            <a:r>
              <a:rPr lang="en-GB" dirty="0"/>
              <a:t>dimension therefore enables an analysis of resonance multiplicity as well as measurement of heteronuclear-coupling constants (J</a:t>
            </a:r>
            <a:r>
              <a:rPr lang="en-GB" baseline="-25000" dirty="0"/>
              <a:t>XH</a:t>
            </a:r>
            <a:r>
              <a:rPr lang="en-GB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8522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" y="1260389"/>
            <a:ext cx="9107409" cy="4613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65"/>
            <a:ext cx="3626625" cy="16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Long-Range Proton–Carbon Coupling Constants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Long-range </a:t>
            </a:r>
            <a:r>
              <a:rPr lang="en-GB" baseline="30000" dirty="0"/>
              <a:t>1</a:t>
            </a:r>
            <a:r>
              <a:rPr lang="en-GB" dirty="0"/>
              <a:t>H–</a:t>
            </a:r>
            <a:r>
              <a:rPr lang="en-GB" baseline="30000" dirty="0"/>
              <a:t>13</a:t>
            </a:r>
            <a:r>
              <a:rPr lang="en-GB" dirty="0"/>
              <a:t>C coupling constants </a:t>
            </a:r>
            <a:r>
              <a:rPr lang="en-GB" dirty="0" smtClean="0"/>
              <a:t>can be used to define molecular </a:t>
            </a:r>
            <a:r>
              <a:rPr lang="en-GB" dirty="0"/>
              <a:t>configuration or </a:t>
            </a:r>
            <a:r>
              <a:rPr lang="en-GB" dirty="0" smtClean="0"/>
              <a:t>conformation</a:t>
            </a:r>
          </a:p>
          <a:p>
            <a:r>
              <a:rPr lang="en-GB" dirty="0" smtClean="0"/>
              <a:t>J-resolved </a:t>
            </a:r>
            <a:r>
              <a:rPr lang="en-GB" dirty="0"/>
              <a:t>methods are well suited to such measurements, </a:t>
            </a:r>
            <a:r>
              <a:rPr lang="en-GB" dirty="0" smtClean="0"/>
              <a:t>but </a:t>
            </a:r>
            <a:r>
              <a:rPr lang="en-GB" dirty="0"/>
              <a:t>suffer from the presence of the far greater </a:t>
            </a:r>
            <a:r>
              <a:rPr lang="en-GB" baseline="30000" dirty="0"/>
              <a:t>1</a:t>
            </a:r>
            <a:r>
              <a:rPr lang="en-GB" dirty="0"/>
              <a:t>J</a:t>
            </a:r>
            <a:r>
              <a:rPr lang="en-GB" baseline="-25000" dirty="0"/>
              <a:t>CH</a:t>
            </a:r>
            <a:r>
              <a:rPr lang="en-GB" dirty="0"/>
              <a:t> </a:t>
            </a:r>
            <a:r>
              <a:rPr lang="en-GB" dirty="0" smtClean="0"/>
              <a:t>couplings</a:t>
            </a:r>
          </a:p>
          <a:p>
            <a:r>
              <a:rPr lang="en-GB" dirty="0" smtClean="0"/>
              <a:t>If less </a:t>
            </a:r>
            <a:r>
              <a:rPr lang="en-GB" dirty="0"/>
              <a:t>informative one-bond </a:t>
            </a:r>
            <a:r>
              <a:rPr lang="en-GB" baseline="30000" dirty="0"/>
              <a:t>1</a:t>
            </a:r>
            <a:r>
              <a:rPr lang="en-GB" dirty="0"/>
              <a:t>H–</a:t>
            </a:r>
            <a:r>
              <a:rPr lang="en-GB" baseline="30000" dirty="0"/>
              <a:t>13</a:t>
            </a:r>
            <a:r>
              <a:rPr lang="en-GB" dirty="0"/>
              <a:t>C couplings </a:t>
            </a:r>
            <a:r>
              <a:rPr lang="en-GB" dirty="0" smtClean="0"/>
              <a:t>are suppressed from </a:t>
            </a:r>
            <a:r>
              <a:rPr lang="en-GB" i="1" dirty="0" smtClean="0"/>
              <a:t>f</a:t>
            </a:r>
            <a:r>
              <a:rPr lang="en-GB" baseline="-25000" dirty="0" smtClean="0"/>
              <a:t>1</a:t>
            </a:r>
            <a:r>
              <a:rPr lang="en-GB" dirty="0" smtClean="0"/>
              <a:t> spectral width can be reduced and higher resolution can be achieved</a:t>
            </a:r>
          </a:p>
          <a:p>
            <a:r>
              <a:rPr lang="en-GB" baseline="30000" dirty="0" smtClean="0"/>
              <a:t>1</a:t>
            </a:r>
            <a:r>
              <a:rPr lang="en-GB" dirty="0" smtClean="0"/>
              <a:t>J</a:t>
            </a:r>
            <a:r>
              <a:rPr lang="en-GB" baseline="-25000" dirty="0" smtClean="0"/>
              <a:t>CH</a:t>
            </a:r>
            <a:r>
              <a:rPr lang="en-GB" dirty="0" smtClean="0"/>
              <a:t> </a:t>
            </a:r>
            <a:r>
              <a:rPr lang="en-GB" dirty="0"/>
              <a:t>values are greater than c</a:t>
            </a:r>
            <a:r>
              <a:rPr lang="en-GB" i="1" dirty="0"/>
              <a:t>. </a:t>
            </a:r>
            <a:r>
              <a:rPr lang="en-GB" dirty="0"/>
              <a:t>125 Hz, while long-range couplings are typically less than 10 </a:t>
            </a:r>
            <a:r>
              <a:rPr lang="en-GB" dirty="0" smtClean="0"/>
              <a:t>Hz</a:t>
            </a:r>
          </a:p>
        </p:txBody>
      </p:sp>
    </p:spTree>
    <p:extLst>
      <p:ext uri="{BB962C8B-B14F-4D97-AF65-F5344CB8AC3E}">
        <p14:creationId xmlns:p14="http://schemas.microsoft.com/office/powerpoint/2010/main" val="244882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277" y="0"/>
            <a:ext cx="9105723" cy="6558903"/>
            <a:chOff x="38277" y="0"/>
            <a:chExt cx="9105723" cy="65589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77" y="50955"/>
              <a:ext cx="4924575" cy="32794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7634" y="3231769"/>
              <a:ext cx="7635001" cy="33271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3725" y="0"/>
              <a:ext cx="3550275" cy="1706467"/>
            </a:xfrm>
            <a:prstGeom prst="rect">
              <a:avLst/>
            </a:prstGeom>
          </p:spPr>
        </p:pic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6458465"/>
            <a:ext cx="7886700" cy="399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aseline="30000" dirty="0" smtClean="0"/>
              <a:t>13</a:t>
            </a:r>
            <a:r>
              <a:rPr lang="en-GB" sz="2000" dirty="0" smtClean="0"/>
              <a:t>C detected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9067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86195"/>
            <a:ext cx="7886700" cy="771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aseline="30000" dirty="0" smtClean="0"/>
              <a:t>1</a:t>
            </a:r>
            <a:r>
              <a:rPr lang="en-GB" sz="2000" dirty="0" smtClean="0"/>
              <a:t>H detected - The H1’ </a:t>
            </a:r>
            <a:r>
              <a:rPr lang="en-GB" sz="2000" dirty="0"/>
              <a:t>proton has been selectively inverted, and the doublet </a:t>
            </a:r>
            <a:r>
              <a:rPr lang="en-GB" sz="2000" dirty="0" err="1"/>
              <a:t>splittings</a:t>
            </a:r>
            <a:r>
              <a:rPr lang="en-GB" sz="2000" dirty="0"/>
              <a:t> in </a:t>
            </a:r>
            <a:r>
              <a:rPr lang="en-GB" sz="2000" i="1" dirty="0"/>
              <a:t>f</a:t>
            </a:r>
            <a:r>
              <a:rPr lang="en-GB" sz="2000" baseline="-25000" dirty="0"/>
              <a:t>1</a:t>
            </a:r>
            <a:r>
              <a:rPr lang="en-GB" sz="2000" dirty="0"/>
              <a:t> record its long-range couplings to C8 and </a:t>
            </a:r>
            <a:r>
              <a:rPr lang="en-GB" sz="2000" dirty="0" smtClean="0"/>
              <a:t>C2’. </a:t>
            </a:r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9144001" cy="5965652"/>
            <a:chOff x="-1" y="0"/>
            <a:chExt cx="9144001" cy="5965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0300" y="0"/>
              <a:ext cx="4733700" cy="149673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617276"/>
              <a:ext cx="9144001" cy="4348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86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4900" dirty="0" err="1" smtClean="0"/>
              <a:t>Homonuclear</a:t>
            </a:r>
            <a:r>
              <a:rPr lang="en-GB" sz="4900" dirty="0" smtClean="0"/>
              <a:t> J-resolved Spectroscopy</a:t>
            </a:r>
            <a:endParaRPr lang="en-GB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  <a:p>
            <a:r>
              <a:rPr lang="en-GB" dirty="0"/>
              <a:t>The </a:t>
            </a:r>
            <a:r>
              <a:rPr lang="en-GB" dirty="0" err="1"/>
              <a:t>homonuclear</a:t>
            </a:r>
            <a:r>
              <a:rPr lang="en-GB" dirty="0"/>
              <a:t> version of the J-resolved experiment </a:t>
            </a:r>
            <a:r>
              <a:rPr lang="en-GB" dirty="0" smtClean="0"/>
              <a:t>is </a:t>
            </a:r>
            <a:r>
              <a:rPr lang="en-GB" dirty="0"/>
              <a:t>most frequently applied in proton spectroscopy, although </a:t>
            </a:r>
            <a:r>
              <a:rPr lang="en-GB" dirty="0" smtClean="0"/>
              <a:t>it </a:t>
            </a:r>
            <a:r>
              <a:rPr lang="en-GB" dirty="0"/>
              <a:t>is suitable for any abundant nuclide.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separation of </a:t>
            </a:r>
            <a:r>
              <a:rPr lang="el-GR" dirty="0" smtClean="0"/>
              <a:t>δ</a:t>
            </a:r>
            <a:r>
              <a:rPr lang="en-GB" i="1" dirty="0" smtClean="0"/>
              <a:t> </a:t>
            </a:r>
            <a:r>
              <a:rPr lang="en-GB" dirty="0"/>
              <a:t>and J should reveal proton multiplets in </a:t>
            </a:r>
            <a:r>
              <a:rPr lang="en-GB" i="1" dirty="0" smtClean="0"/>
              <a:t>f</a:t>
            </a:r>
            <a:r>
              <a:rPr lang="en-GB" baseline="-25000" dirty="0" smtClean="0"/>
              <a:t>1</a:t>
            </a:r>
            <a:r>
              <a:rPr lang="en-GB" dirty="0" smtClean="0"/>
              <a:t>, </a:t>
            </a:r>
            <a:r>
              <a:rPr lang="en-GB" dirty="0"/>
              <a:t>and singlets in </a:t>
            </a:r>
            <a:r>
              <a:rPr lang="en-GB" i="1" dirty="0"/>
              <a:t>f</a:t>
            </a:r>
            <a:r>
              <a:rPr lang="en-GB" baseline="-25000" dirty="0"/>
              <a:t>2</a:t>
            </a:r>
            <a:r>
              <a:rPr lang="en-GB" dirty="0"/>
              <a:t> at the corresponding chemical shifts, such that the </a:t>
            </a:r>
            <a:r>
              <a:rPr lang="en-GB" i="1" dirty="0"/>
              <a:t>f</a:t>
            </a:r>
            <a:r>
              <a:rPr lang="en-GB" baseline="-25000" dirty="0"/>
              <a:t>2</a:t>
            </a:r>
            <a:r>
              <a:rPr lang="en-GB" dirty="0"/>
              <a:t> projection represents the ‘broadband proton-decoupled proton spectrum</a:t>
            </a:r>
            <a:r>
              <a:rPr lang="en-GB" dirty="0" smtClean="0"/>
              <a:t>’.</a:t>
            </a:r>
          </a:p>
          <a:p>
            <a:r>
              <a:rPr lang="en-GB" dirty="0" smtClean="0"/>
              <a:t>Generates ‘pure shift’ spectrum and allows measurement </a:t>
            </a:r>
            <a:r>
              <a:rPr lang="en-GB" dirty="0"/>
              <a:t>of </a:t>
            </a:r>
            <a:r>
              <a:rPr lang="en-GB" dirty="0" err="1"/>
              <a:t>homonuclear</a:t>
            </a:r>
            <a:r>
              <a:rPr lang="en-GB" dirty="0"/>
              <a:t>-coupling </a:t>
            </a:r>
            <a:r>
              <a:rPr lang="en-GB" dirty="0" smtClean="0"/>
              <a:t>constants.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72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230" y="3244866"/>
            <a:ext cx="3741150" cy="36131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9133"/>
            <a:ext cx="7886700" cy="5137830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/>
              <a:t>homonuclear</a:t>
            </a:r>
            <a:r>
              <a:rPr lang="en-GB" dirty="0"/>
              <a:t> sequence </a:t>
            </a:r>
            <a:r>
              <a:rPr lang="en-GB" dirty="0" smtClean="0"/>
              <a:t>closely </a:t>
            </a:r>
            <a:r>
              <a:rPr lang="en-GB" dirty="0"/>
              <a:t>resembles the heteronuclear </a:t>
            </a:r>
            <a:r>
              <a:rPr lang="en-GB" dirty="0" smtClean="0"/>
              <a:t>methods</a:t>
            </a:r>
          </a:p>
          <a:p>
            <a:r>
              <a:rPr lang="en-GB" dirty="0" smtClean="0"/>
              <a:t>The </a:t>
            </a:r>
            <a:r>
              <a:rPr lang="en-GB" dirty="0"/>
              <a:t>appearance of the </a:t>
            </a:r>
            <a:r>
              <a:rPr lang="en-GB" dirty="0" err="1"/>
              <a:t>homonuclear</a:t>
            </a:r>
            <a:r>
              <a:rPr lang="en-GB" dirty="0"/>
              <a:t> spectrum is </a:t>
            </a:r>
            <a:r>
              <a:rPr lang="en-GB" dirty="0" smtClean="0"/>
              <a:t>different </a:t>
            </a:r>
            <a:r>
              <a:rPr lang="en-GB" dirty="0"/>
              <a:t>from its heteronuclear equivalent in that both </a:t>
            </a:r>
            <a:r>
              <a:rPr lang="en-GB" i="1" dirty="0"/>
              <a:t>chemical shifts</a:t>
            </a:r>
            <a:r>
              <a:rPr lang="en-GB" dirty="0"/>
              <a:t> and</a:t>
            </a:r>
            <a:r>
              <a:rPr lang="en-GB" i="1" dirty="0"/>
              <a:t> couplings </a:t>
            </a:r>
            <a:r>
              <a:rPr lang="en-GB" dirty="0"/>
              <a:t>appear in </a:t>
            </a:r>
            <a:r>
              <a:rPr lang="en-GB" i="1" dirty="0"/>
              <a:t>f</a:t>
            </a:r>
            <a:r>
              <a:rPr lang="en-GB" baseline="-25000" dirty="0"/>
              <a:t>2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Multiplets </a:t>
            </a:r>
            <a:r>
              <a:rPr lang="en-GB" dirty="0"/>
              <a:t>appear </a:t>
            </a:r>
            <a:r>
              <a:rPr lang="en-GB" dirty="0" smtClean="0"/>
              <a:t>at </a:t>
            </a:r>
            <a:r>
              <a:rPr lang="en-GB" dirty="0"/>
              <a:t>45 </a:t>
            </a:r>
            <a:r>
              <a:rPr lang="en-GB" dirty="0" smtClean="0"/>
              <a:t>degrees</a:t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either </a:t>
            </a:r>
            <a:r>
              <a:rPr lang="en-GB" dirty="0" smtClean="0"/>
              <a:t>axis. </a:t>
            </a:r>
          </a:p>
          <a:p>
            <a:r>
              <a:rPr lang="en-GB" dirty="0" smtClean="0"/>
              <a:t>Columns </a:t>
            </a:r>
            <a:r>
              <a:rPr lang="en-GB" dirty="0"/>
              <a:t>parallel to </a:t>
            </a:r>
            <a:r>
              <a:rPr lang="en-GB" i="1" dirty="0"/>
              <a:t>f</a:t>
            </a:r>
            <a:r>
              <a:rPr lang="en-GB" baseline="-25000" dirty="0"/>
              <a:t>1</a:t>
            </a:r>
            <a:r>
              <a:rPr lang="en-GB" dirty="0"/>
              <a:t> do </a:t>
            </a:r>
            <a:r>
              <a:rPr lang="en-GB" dirty="0" smtClean="0"/>
              <a:t>not </a:t>
            </a:r>
            <a:br>
              <a:rPr lang="en-GB" dirty="0" smtClean="0"/>
            </a:br>
            <a:r>
              <a:rPr lang="en-GB" dirty="0" smtClean="0"/>
              <a:t>display </a:t>
            </a:r>
            <a:r>
              <a:rPr lang="en-GB" dirty="0"/>
              <a:t>the expected proton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multiplets</a:t>
            </a:r>
            <a:r>
              <a:rPr lang="en-GB" dirty="0"/>
              <a:t>, and the </a:t>
            </a:r>
            <a:r>
              <a:rPr lang="en-GB" i="1" dirty="0"/>
              <a:t>f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smtClean="0"/>
              <a:t>projection</a:t>
            </a:r>
            <a:br>
              <a:rPr lang="en-GB" dirty="0" smtClean="0"/>
            </a:br>
            <a:r>
              <a:rPr lang="en-GB" dirty="0" smtClean="0"/>
              <a:t>displays </a:t>
            </a:r>
            <a:r>
              <a:rPr lang="en-GB" dirty="0"/>
              <a:t>both chemical shifts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scalar </a:t>
            </a:r>
            <a:r>
              <a:rPr lang="en-GB" dirty="0" smtClean="0"/>
              <a:t>couplings.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50" y="0"/>
            <a:ext cx="3130350" cy="10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78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 template">
  <a:themeElements>
    <a:clrScheme name="Custom 1">
      <a:dk1>
        <a:srgbClr val="510075"/>
      </a:dk1>
      <a:lt1>
        <a:srgbClr val="FFFFFF"/>
      </a:lt1>
      <a:dk2>
        <a:srgbClr val="510075"/>
      </a:dk2>
      <a:lt2>
        <a:srgbClr val="FFFFFF"/>
      </a:lt2>
      <a:accent1>
        <a:srgbClr val="FFFFFF"/>
      </a:accent1>
      <a:accent2>
        <a:srgbClr val="510075"/>
      </a:accent2>
      <a:accent3>
        <a:srgbClr val="510075"/>
      </a:accent3>
      <a:accent4>
        <a:srgbClr val="510075"/>
      </a:accent4>
      <a:accent5>
        <a:srgbClr val="510075"/>
      </a:accent5>
      <a:accent6>
        <a:srgbClr val="510075"/>
      </a:accent6>
      <a:hlink>
        <a:srgbClr val="510075"/>
      </a:hlink>
      <a:folHlink>
        <a:srgbClr val="510075"/>
      </a:folHlink>
    </a:clrScheme>
    <a:fontScheme name="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3">
        <a:dk1>
          <a:srgbClr val="808080"/>
        </a:dk1>
        <a:lt1>
          <a:srgbClr val="FFFFFF"/>
        </a:lt1>
        <a:dk2>
          <a:srgbClr val="C400AE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EAAD3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4">
        <a:dk1>
          <a:srgbClr val="808080"/>
        </a:dk1>
        <a:lt1>
          <a:srgbClr val="FFFFFF"/>
        </a:lt1>
        <a:dk2>
          <a:srgbClr val="6D009D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BAAACC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Point template">
  <a:themeElements>
    <a:clrScheme name="Custom 1">
      <a:dk1>
        <a:srgbClr val="510075"/>
      </a:dk1>
      <a:lt1>
        <a:srgbClr val="FFFFFF"/>
      </a:lt1>
      <a:dk2>
        <a:srgbClr val="510075"/>
      </a:dk2>
      <a:lt2>
        <a:srgbClr val="FFFFFF"/>
      </a:lt2>
      <a:accent1>
        <a:srgbClr val="FFFFFF"/>
      </a:accent1>
      <a:accent2>
        <a:srgbClr val="510075"/>
      </a:accent2>
      <a:accent3>
        <a:srgbClr val="510075"/>
      </a:accent3>
      <a:accent4>
        <a:srgbClr val="510075"/>
      </a:accent4>
      <a:accent5>
        <a:srgbClr val="510075"/>
      </a:accent5>
      <a:accent6>
        <a:srgbClr val="510075"/>
      </a:accent6>
      <a:hlink>
        <a:srgbClr val="510075"/>
      </a:hlink>
      <a:folHlink>
        <a:srgbClr val="510075"/>
      </a:folHlink>
    </a:clrScheme>
    <a:fontScheme name="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3">
        <a:dk1>
          <a:srgbClr val="808080"/>
        </a:dk1>
        <a:lt1>
          <a:srgbClr val="FFFFFF"/>
        </a:lt1>
        <a:dk2>
          <a:srgbClr val="C400AE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EAAD3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4">
        <a:dk1>
          <a:srgbClr val="808080"/>
        </a:dk1>
        <a:lt1>
          <a:srgbClr val="FFFFFF"/>
        </a:lt1>
        <a:dk2>
          <a:srgbClr val="6D009D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BAAACC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owerPoint template">
  <a:themeElements>
    <a:clrScheme name="Custom 1">
      <a:dk1>
        <a:srgbClr val="510075"/>
      </a:dk1>
      <a:lt1>
        <a:srgbClr val="FFFFFF"/>
      </a:lt1>
      <a:dk2>
        <a:srgbClr val="510075"/>
      </a:dk2>
      <a:lt2>
        <a:srgbClr val="FFFFFF"/>
      </a:lt2>
      <a:accent1>
        <a:srgbClr val="FFFFFF"/>
      </a:accent1>
      <a:accent2>
        <a:srgbClr val="510075"/>
      </a:accent2>
      <a:accent3>
        <a:srgbClr val="510075"/>
      </a:accent3>
      <a:accent4>
        <a:srgbClr val="510075"/>
      </a:accent4>
      <a:accent5>
        <a:srgbClr val="510075"/>
      </a:accent5>
      <a:accent6>
        <a:srgbClr val="510075"/>
      </a:accent6>
      <a:hlink>
        <a:srgbClr val="510075"/>
      </a:hlink>
      <a:folHlink>
        <a:srgbClr val="510075"/>
      </a:folHlink>
    </a:clrScheme>
    <a:fontScheme name="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3">
        <a:dk1>
          <a:srgbClr val="808080"/>
        </a:dk1>
        <a:lt1>
          <a:srgbClr val="FFFFFF"/>
        </a:lt1>
        <a:dk2>
          <a:srgbClr val="C400AE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EAAD3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4">
        <a:dk1>
          <a:srgbClr val="808080"/>
        </a:dk1>
        <a:lt1>
          <a:srgbClr val="FFFFFF"/>
        </a:lt1>
        <a:dk2>
          <a:srgbClr val="6D009D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BAAACC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owerPoint template">
  <a:themeElements>
    <a:clrScheme name="Custom 1">
      <a:dk1>
        <a:srgbClr val="510075"/>
      </a:dk1>
      <a:lt1>
        <a:srgbClr val="FFFFFF"/>
      </a:lt1>
      <a:dk2>
        <a:srgbClr val="510075"/>
      </a:dk2>
      <a:lt2>
        <a:srgbClr val="FFFFFF"/>
      </a:lt2>
      <a:accent1>
        <a:srgbClr val="FFFFFF"/>
      </a:accent1>
      <a:accent2>
        <a:srgbClr val="510075"/>
      </a:accent2>
      <a:accent3>
        <a:srgbClr val="510075"/>
      </a:accent3>
      <a:accent4>
        <a:srgbClr val="510075"/>
      </a:accent4>
      <a:accent5>
        <a:srgbClr val="510075"/>
      </a:accent5>
      <a:accent6>
        <a:srgbClr val="510075"/>
      </a:accent6>
      <a:hlink>
        <a:srgbClr val="510075"/>
      </a:hlink>
      <a:folHlink>
        <a:srgbClr val="510075"/>
      </a:folHlink>
    </a:clrScheme>
    <a:fontScheme name="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3">
        <a:dk1>
          <a:srgbClr val="808080"/>
        </a:dk1>
        <a:lt1>
          <a:srgbClr val="FFFFFF"/>
        </a:lt1>
        <a:dk2>
          <a:srgbClr val="C400AE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EAAD3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4">
        <a:dk1>
          <a:srgbClr val="808080"/>
        </a:dk1>
        <a:lt1>
          <a:srgbClr val="FFFFFF"/>
        </a:lt1>
        <a:dk2>
          <a:srgbClr val="6D009D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BAAACC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owerPoint template">
  <a:themeElements>
    <a:clrScheme name="Custom 1">
      <a:dk1>
        <a:srgbClr val="510075"/>
      </a:dk1>
      <a:lt1>
        <a:srgbClr val="FFFFFF"/>
      </a:lt1>
      <a:dk2>
        <a:srgbClr val="510075"/>
      </a:dk2>
      <a:lt2>
        <a:srgbClr val="FFFFFF"/>
      </a:lt2>
      <a:accent1>
        <a:srgbClr val="FFFFFF"/>
      </a:accent1>
      <a:accent2>
        <a:srgbClr val="510075"/>
      </a:accent2>
      <a:accent3>
        <a:srgbClr val="510075"/>
      </a:accent3>
      <a:accent4>
        <a:srgbClr val="510075"/>
      </a:accent4>
      <a:accent5>
        <a:srgbClr val="510075"/>
      </a:accent5>
      <a:accent6>
        <a:srgbClr val="510075"/>
      </a:accent6>
      <a:hlink>
        <a:srgbClr val="510075"/>
      </a:hlink>
      <a:folHlink>
        <a:srgbClr val="510075"/>
      </a:folHlink>
    </a:clrScheme>
    <a:fontScheme name="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3">
        <a:dk1>
          <a:srgbClr val="808080"/>
        </a:dk1>
        <a:lt1>
          <a:srgbClr val="FFFFFF"/>
        </a:lt1>
        <a:dk2>
          <a:srgbClr val="C400AE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EAAD3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4">
        <a:dk1>
          <a:srgbClr val="808080"/>
        </a:dk1>
        <a:lt1>
          <a:srgbClr val="FFFFFF"/>
        </a:lt1>
        <a:dk2>
          <a:srgbClr val="6D009D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BAAACC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PowerPoint template">
  <a:themeElements>
    <a:clrScheme name="Custom 1">
      <a:dk1>
        <a:srgbClr val="510075"/>
      </a:dk1>
      <a:lt1>
        <a:srgbClr val="FFFFFF"/>
      </a:lt1>
      <a:dk2>
        <a:srgbClr val="510075"/>
      </a:dk2>
      <a:lt2>
        <a:srgbClr val="FFFFFF"/>
      </a:lt2>
      <a:accent1>
        <a:srgbClr val="FFFFFF"/>
      </a:accent1>
      <a:accent2>
        <a:srgbClr val="510075"/>
      </a:accent2>
      <a:accent3>
        <a:srgbClr val="510075"/>
      </a:accent3>
      <a:accent4>
        <a:srgbClr val="510075"/>
      </a:accent4>
      <a:accent5>
        <a:srgbClr val="510075"/>
      </a:accent5>
      <a:accent6>
        <a:srgbClr val="510075"/>
      </a:accent6>
      <a:hlink>
        <a:srgbClr val="510075"/>
      </a:hlink>
      <a:folHlink>
        <a:srgbClr val="510075"/>
      </a:folHlink>
    </a:clrScheme>
    <a:fontScheme name="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3">
        <a:dk1>
          <a:srgbClr val="808080"/>
        </a:dk1>
        <a:lt1>
          <a:srgbClr val="FFFFFF"/>
        </a:lt1>
        <a:dk2>
          <a:srgbClr val="C400AE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EAAD3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4">
        <a:dk1>
          <a:srgbClr val="808080"/>
        </a:dk1>
        <a:lt1>
          <a:srgbClr val="FFFFFF"/>
        </a:lt1>
        <a:dk2>
          <a:srgbClr val="6D009D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BAAACC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1080</Words>
  <Application>Microsoft Office PowerPoint</Application>
  <PresentationFormat>On-screen Show (4:3)</PresentationFormat>
  <Paragraphs>151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Calibri Light</vt:lpstr>
      <vt:lpstr>Helvetica</vt:lpstr>
      <vt:lpstr>Symbol</vt:lpstr>
      <vt:lpstr>Times</vt:lpstr>
      <vt:lpstr>ヒラギノ角ゴ Pro W3</vt:lpstr>
      <vt:lpstr>Office Theme</vt:lpstr>
      <vt:lpstr>PowerPoint template</vt:lpstr>
      <vt:lpstr>1_PowerPoint template</vt:lpstr>
      <vt:lpstr>2_PowerPoint template</vt:lpstr>
      <vt:lpstr>3_PowerPoint template</vt:lpstr>
      <vt:lpstr>4_PowerPoint template</vt:lpstr>
      <vt:lpstr>5_PowerPoint template</vt:lpstr>
      <vt:lpstr>Equation</vt:lpstr>
      <vt:lpstr>2D J-Spectroscopy and DOSY</vt:lpstr>
      <vt:lpstr>Introducing 2D J-Spectroscopy</vt:lpstr>
      <vt:lpstr> Heteronuclear J-resolved Spectroscopy</vt:lpstr>
      <vt:lpstr>PowerPoint Presentation</vt:lpstr>
      <vt:lpstr>Measuring Long-Range Proton–Carbon Coupling Constants </vt:lpstr>
      <vt:lpstr>PowerPoint Presentation</vt:lpstr>
      <vt:lpstr>PowerPoint Presentation</vt:lpstr>
      <vt:lpstr> Homonuclear J-resolved Spectroscopy</vt:lpstr>
      <vt:lpstr>PowerPoint Presentation</vt:lpstr>
      <vt:lpstr>Processing</vt:lpstr>
      <vt:lpstr>PowerPoint Presentation</vt:lpstr>
      <vt:lpstr>PowerPoint Presentation</vt:lpstr>
      <vt:lpstr>PowerPoint Presentation</vt:lpstr>
      <vt:lpstr>Introducing DOSY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2D J-Spectroscopy and DOSY</vt:lpstr>
    </vt:vector>
  </TitlesOfParts>
  <Company>University of Manchester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Magnetism  and NMR Spectroscopy</dc:title>
  <dc:creator>mbdssra2</dc:creator>
  <cp:lastModifiedBy>mbdssra2</cp:lastModifiedBy>
  <cp:revision>95</cp:revision>
  <dcterms:created xsi:type="dcterms:W3CDTF">2017-01-17T11:15:47Z</dcterms:created>
  <dcterms:modified xsi:type="dcterms:W3CDTF">2017-03-27T12:43:09Z</dcterms:modified>
</cp:coreProperties>
</file>